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LID4096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0084"/>
    <a:srgbClr val="8000FF"/>
    <a:srgbClr val="A80058"/>
    <a:srgbClr val="C80069"/>
    <a:srgbClr val="6900D2"/>
    <a:srgbClr val="BF9000"/>
    <a:srgbClr val="FFC000"/>
    <a:srgbClr val="FFFFFF"/>
    <a:srgbClr val="FFDD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101" y="1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LID4096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C346D2-CB49-4D79-A270-964FF33E2F25}" type="datetimeFigureOut">
              <a:rPr lang="LID4096" smtClean="0"/>
              <a:t>05/22/2022</a:t>
            </a:fld>
            <a:endParaRPr lang="LID4096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LID4096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ID4096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LID4096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B2BAE5-44B2-4E21-9A3E-729447233C6B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8989206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B2BAE5-44B2-4E21-9A3E-729447233C6B}" type="slidenum">
              <a:rPr lang="LID4096" smtClean="0"/>
              <a:t>2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3124020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B2BAE5-44B2-4E21-9A3E-729447233C6B}" type="slidenum">
              <a:rPr lang="LID4096" smtClean="0"/>
              <a:t>5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2499954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54BE7D-C91C-95A4-C83E-7F70A9A525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3613A62-742C-5379-7661-D5B5DE0F8B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LID4096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21AD3-E327-05A1-C31D-C16221A14D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C5F75-4E00-4E15-AF80-E06F6EE073E1}" type="datetimeFigureOut">
              <a:rPr lang="LID4096" smtClean="0"/>
              <a:t>05/22/2022</a:t>
            </a:fld>
            <a:endParaRPr lang="LID4096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3410EA-068C-40D9-FCF1-F9C24E1FF3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B8A02C-59D3-60BB-AB84-D7A1E5090C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A5B9C-9158-46CB-BC2F-1902984E62EC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5503636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85C4A1-C81E-281A-991C-B6C83759F7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7583B9C-0870-59C3-0684-5D14D15D411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ID4096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3E381C-EFDC-1011-193B-D32CC9E14E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C5F75-4E00-4E15-AF80-E06F6EE073E1}" type="datetimeFigureOut">
              <a:rPr lang="LID4096" smtClean="0"/>
              <a:t>05/22/2022</a:t>
            </a:fld>
            <a:endParaRPr lang="LID4096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0CE7CF-0A0A-8FFE-6460-AF5CC367AE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0CFDDF-715C-979C-3277-702CAFA54E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A5B9C-9158-46CB-BC2F-1902984E62EC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1894016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E4ED6F9-3CEA-CAE5-46D0-0C38CC0DBDC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CB0F77-24A9-DEA0-D433-B296CBA591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ID4096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84BA55-9DC5-4B68-B60C-22AED33CE6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C5F75-4E00-4E15-AF80-E06F6EE073E1}" type="datetimeFigureOut">
              <a:rPr lang="LID4096" smtClean="0"/>
              <a:t>05/22/2022</a:t>
            </a:fld>
            <a:endParaRPr lang="LID4096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302411-7352-F193-65E8-FDF9D9D1A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571A01-0A06-FE09-02D3-D894F65120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A5B9C-9158-46CB-BC2F-1902984E62EC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889351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31D14B-E8CF-5186-1D8A-C6BDB3F187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012CE1-126B-11D9-7230-6AFB9B6444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ID4096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49752B-131F-A33E-C09B-EBB2D2DC9A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C5F75-4E00-4E15-AF80-E06F6EE073E1}" type="datetimeFigureOut">
              <a:rPr lang="LID4096" smtClean="0"/>
              <a:t>05/22/2022</a:t>
            </a:fld>
            <a:endParaRPr lang="LID4096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F6EF4F-1AA5-B2FF-9538-1E85D85403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4BAF63-5BE6-9778-D04A-2BA33F6765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A5B9C-9158-46CB-BC2F-1902984E62EC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27438561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54D6FC-0E2F-6A55-32FE-D8CB781732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DBF0DC-594B-4641-4476-C76C6B45B5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8D12EB-864B-9239-511F-E3F57FA1B3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C5F75-4E00-4E15-AF80-E06F6EE073E1}" type="datetimeFigureOut">
              <a:rPr lang="LID4096" smtClean="0"/>
              <a:t>05/22/2022</a:t>
            </a:fld>
            <a:endParaRPr lang="LID4096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6B3AD8-FFCB-9C80-CAEA-971253ABF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252681-BC01-ABDE-79F2-B615FE9F31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A5B9C-9158-46CB-BC2F-1902984E62EC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9764837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1CDBF-FE3C-772E-7306-343B28EFE0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B2C2B9-865D-3D45-E3F4-7A23AB372D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ID4096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9577991-5926-01C5-FA1F-18D1C9E6FE5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ID4096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7955A0-6032-D12E-CC2F-DED9DC59BB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C5F75-4E00-4E15-AF80-E06F6EE073E1}" type="datetimeFigureOut">
              <a:rPr lang="LID4096" smtClean="0"/>
              <a:t>05/22/2022</a:t>
            </a:fld>
            <a:endParaRPr lang="LID4096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888ED8E-06A5-F773-3E31-A7FA07EC75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D58958C-8022-BB5A-E34A-B16240A562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A5B9C-9158-46CB-BC2F-1902984E62EC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2973625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3A29AF-793B-D0B0-0C5B-874845CF65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55CE9D-0058-C161-8C47-DF3B2539D0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3CAD3C-2900-9235-A777-D339C2BA2E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ID4096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FA1D0F0-E476-3E1B-195B-BC81EAA3E6D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811A8DE-505A-C804-1A7B-0CF75ECF7F7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ID4096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B651CDE-BA37-3FB7-3533-F5CC65FB86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C5F75-4E00-4E15-AF80-E06F6EE073E1}" type="datetimeFigureOut">
              <a:rPr lang="LID4096" smtClean="0"/>
              <a:t>05/22/2022</a:t>
            </a:fld>
            <a:endParaRPr lang="LID4096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A5F152-5522-D21A-E3FE-CAD4A87F9E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B0E3DC4-A969-5791-77A7-A00FD049D6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A5B9C-9158-46CB-BC2F-1902984E62EC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6085067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FD798C-D751-509A-DD5C-E1901FC46B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2A4751D-5A35-3BBC-20AA-2CEAB7AEA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C5F75-4E00-4E15-AF80-E06F6EE073E1}" type="datetimeFigureOut">
              <a:rPr lang="LID4096" smtClean="0"/>
              <a:t>05/22/2022</a:t>
            </a:fld>
            <a:endParaRPr lang="LID4096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AF7135A-F2B5-5A9E-05F0-C8F7B6E765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2BC60DB-8EE3-316D-6F92-0A7B1EB4BD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A5B9C-9158-46CB-BC2F-1902984E62EC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4447820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ECBF656-5115-A930-8BD1-42C8F3682F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C5F75-4E00-4E15-AF80-E06F6EE073E1}" type="datetimeFigureOut">
              <a:rPr lang="LID4096" smtClean="0"/>
              <a:t>05/22/2022</a:t>
            </a:fld>
            <a:endParaRPr lang="LID4096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D5957F2-8D1A-3FA3-53F8-2D10F63835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7C09DA-A87A-3E3D-707D-A0D258C04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A5B9C-9158-46CB-BC2F-1902984E62EC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798330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F2CE93-439A-368D-FFF3-FB4F47F98E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E1F4BD-B3A7-4EF3-E4BF-691DDA0089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ID4096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74B40C-F03A-9B44-8B6C-6B44C28E78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99DF8E6-0A9A-70D6-359D-0A7D01BDC5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C5F75-4E00-4E15-AF80-E06F6EE073E1}" type="datetimeFigureOut">
              <a:rPr lang="LID4096" smtClean="0"/>
              <a:t>05/22/2022</a:t>
            </a:fld>
            <a:endParaRPr lang="LID4096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D278F7-1B9D-1CEC-B4EB-2C1FD5F598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0B05FF-19E7-5F38-6132-19F643123E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A5B9C-9158-46CB-BC2F-1902984E62EC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0790622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54F685-8F5A-9CF9-F4AC-AF9535AECC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60389C3-6FA6-8C99-79F1-F1B037B36E9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LID4096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638547F-26EC-F574-DC0B-0F3D2879D7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19D18F-00EA-DDC6-03E6-E6736E21E1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C5F75-4E00-4E15-AF80-E06F6EE073E1}" type="datetimeFigureOut">
              <a:rPr lang="LID4096" smtClean="0"/>
              <a:t>05/22/2022</a:t>
            </a:fld>
            <a:endParaRPr lang="LID4096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E3E8692-34D3-4E6E-0898-26BAD691BF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F37A2C-2EEB-872C-8D31-130E76EFAC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A5B9C-9158-46CB-BC2F-1902984E62EC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118860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78D29E2-16B0-853A-0049-FDCBBE59E2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5305FC-D8E6-CD9C-EB7B-05DA101D5F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ID4096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5D070E-4320-64FC-C226-44C7B9179FD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0C5F75-4E00-4E15-AF80-E06F6EE073E1}" type="datetimeFigureOut">
              <a:rPr lang="LID4096" smtClean="0"/>
              <a:t>05/22/2022</a:t>
            </a:fld>
            <a:endParaRPr lang="LID4096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DD2C65-2E58-74FB-B09C-EA5FE22F2F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LID4096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4F9C1D-7BD2-DD23-682D-FA3023E424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6A5B9C-9158-46CB-BC2F-1902984E62EC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666447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LID4096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5C7E9B6-22BF-3942-4554-66E28CF4003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56A7937-9E58-9E44-835D-C179B37058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6125" y="626544"/>
            <a:ext cx="4354165" cy="435416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AE1A551-A6BA-BA15-4FD0-3E1A35FAF44F}"/>
              </a:ext>
            </a:extLst>
          </p:cNvPr>
          <p:cNvSpPr txBox="1"/>
          <p:nvPr/>
        </p:nvSpPr>
        <p:spPr>
          <a:xfrm>
            <a:off x="3457098" y="5310909"/>
            <a:ext cx="4932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/>
              <a:t>Your Way to Freelance Application</a:t>
            </a:r>
            <a:endParaRPr lang="LID4096" sz="3600" b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BB94BC2-6E36-1B48-65C7-8843C5676668}"/>
              </a:ext>
            </a:extLst>
          </p:cNvPr>
          <p:cNvSpPr txBox="1"/>
          <p:nvPr/>
        </p:nvSpPr>
        <p:spPr>
          <a:xfrm>
            <a:off x="206171" y="5778230"/>
            <a:ext cx="30447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Presented By:</a:t>
            </a:r>
          </a:p>
          <a:p>
            <a:r>
              <a:rPr lang="en-US" dirty="0"/>
              <a:t>Yaser Sayeh</a:t>
            </a:r>
          </a:p>
          <a:p>
            <a:r>
              <a:rPr lang="en-US" dirty="0" err="1"/>
              <a:t>Yasmeena</a:t>
            </a:r>
            <a:r>
              <a:rPr lang="en-US" dirty="0"/>
              <a:t> Nassar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25427281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C2D49FF-C3AB-85FD-5752-8377D0903C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7" name="Arrow: Pentagon 6">
            <a:extLst>
              <a:ext uri="{FF2B5EF4-FFF2-40B4-BE49-F238E27FC236}">
                <a16:creationId xmlns:a16="http://schemas.microsoft.com/office/drawing/2014/main" id="{37FED256-2A49-1558-2A82-25A01A1D2A2E}"/>
              </a:ext>
            </a:extLst>
          </p:cNvPr>
          <p:cNvSpPr/>
          <p:nvPr/>
        </p:nvSpPr>
        <p:spPr>
          <a:xfrm>
            <a:off x="0" y="365125"/>
            <a:ext cx="3646025" cy="1088804"/>
          </a:xfrm>
          <a:prstGeom prst="homePlate">
            <a:avLst/>
          </a:prstGeom>
          <a:gradFill flip="none" rotWithShape="1">
            <a:gsLst>
              <a:gs pos="0">
                <a:srgbClr val="8000FF"/>
              </a:gs>
              <a:gs pos="100000">
                <a:srgbClr val="FB0084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A169EB1-B67F-5434-76A1-7C3DF270EA69}"/>
              </a:ext>
            </a:extLst>
          </p:cNvPr>
          <p:cNvSpPr txBox="1"/>
          <p:nvPr/>
        </p:nvSpPr>
        <p:spPr>
          <a:xfrm>
            <a:off x="204282" y="474583"/>
            <a:ext cx="29085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chemeClr val="bg1"/>
                </a:solidFill>
              </a:rPr>
              <a:t>Agenda</a:t>
            </a:r>
            <a:endParaRPr lang="LID4096" b="1" dirty="0">
              <a:solidFill>
                <a:schemeClr val="bg1"/>
              </a:solidFill>
            </a:endParaRPr>
          </a:p>
        </p:txBody>
      </p:sp>
      <p:sp>
        <p:nvSpPr>
          <p:cNvPr id="66" name="4-Point Star 53">
            <a:extLst>
              <a:ext uri="{FF2B5EF4-FFF2-40B4-BE49-F238E27FC236}">
                <a16:creationId xmlns:a16="http://schemas.microsoft.com/office/drawing/2014/main" id="{2D4C2350-F427-DCE9-BADD-42BDD266E70D}"/>
              </a:ext>
            </a:extLst>
          </p:cNvPr>
          <p:cNvSpPr/>
          <p:nvPr/>
        </p:nvSpPr>
        <p:spPr>
          <a:xfrm>
            <a:off x="1536971" y="1891449"/>
            <a:ext cx="1353570" cy="1353570"/>
          </a:xfrm>
          <a:prstGeom prst="star4">
            <a:avLst>
              <a:gd name="adj" fmla="val 22500"/>
            </a:avLst>
          </a:prstGeom>
          <a:solidFill>
            <a:srgbClr val="8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67" name="4-Point Star 54">
            <a:extLst>
              <a:ext uri="{FF2B5EF4-FFF2-40B4-BE49-F238E27FC236}">
                <a16:creationId xmlns:a16="http://schemas.microsoft.com/office/drawing/2014/main" id="{6E92F423-4586-EE24-AD3A-09228E0945E0}"/>
              </a:ext>
            </a:extLst>
          </p:cNvPr>
          <p:cNvSpPr/>
          <p:nvPr/>
        </p:nvSpPr>
        <p:spPr>
          <a:xfrm>
            <a:off x="6446091" y="1891449"/>
            <a:ext cx="1353570" cy="1353570"/>
          </a:xfrm>
          <a:prstGeom prst="star4">
            <a:avLst>
              <a:gd name="adj" fmla="val 22500"/>
            </a:avLst>
          </a:prstGeom>
          <a:solidFill>
            <a:srgbClr val="FB00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68" name="4-Point Star 3">
            <a:extLst>
              <a:ext uri="{FF2B5EF4-FFF2-40B4-BE49-F238E27FC236}">
                <a16:creationId xmlns:a16="http://schemas.microsoft.com/office/drawing/2014/main" id="{826ABB8D-E9E1-B45B-1550-DA16179311E7}"/>
              </a:ext>
            </a:extLst>
          </p:cNvPr>
          <p:cNvSpPr/>
          <p:nvPr/>
        </p:nvSpPr>
        <p:spPr>
          <a:xfrm rot="2700000">
            <a:off x="1536971" y="1891449"/>
            <a:ext cx="1353570" cy="1353570"/>
          </a:xfrm>
          <a:prstGeom prst="star4">
            <a:avLst>
              <a:gd name="adj" fmla="val 22500"/>
            </a:avLst>
          </a:prstGeom>
          <a:solidFill>
            <a:srgbClr val="FB00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69" name="4-Point Star 13">
            <a:extLst>
              <a:ext uri="{FF2B5EF4-FFF2-40B4-BE49-F238E27FC236}">
                <a16:creationId xmlns:a16="http://schemas.microsoft.com/office/drawing/2014/main" id="{D3A94A16-7294-166A-E887-65FE3F1B9A62}"/>
              </a:ext>
            </a:extLst>
          </p:cNvPr>
          <p:cNvSpPr/>
          <p:nvPr/>
        </p:nvSpPr>
        <p:spPr>
          <a:xfrm rot="2700000">
            <a:off x="6446091" y="1891449"/>
            <a:ext cx="1353570" cy="1353570"/>
          </a:xfrm>
          <a:prstGeom prst="star4">
            <a:avLst>
              <a:gd name="adj" fmla="val 22500"/>
            </a:avLst>
          </a:prstGeom>
          <a:solidFill>
            <a:srgbClr val="8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4B6FBEF7-FE60-1318-3E4B-98CB6FDB680B}"/>
              </a:ext>
            </a:extLst>
          </p:cNvPr>
          <p:cNvSpPr txBox="1"/>
          <p:nvPr/>
        </p:nvSpPr>
        <p:spPr>
          <a:xfrm>
            <a:off x="1941776" y="2327957"/>
            <a:ext cx="543961" cy="480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01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54800FE3-8AA2-BCC9-82D6-3AF0C0B44D9C}"/>
              </a:ext>
            </a:extLst>
          </p:cNvPr>
          <p:cNvSpPr txBox="1"/>
          <p:nvPr/>
        </p:nvSpPr>
        <p:spPr>
          <a:xfrm>
            <a:off x="6850895" y="2327957"/>
            <a:ext cx="543961" cy="480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04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5349B088-77EF-1AE4-AB04-CB50B80801A0}"/>
              </a:ext>
            </a:extLst>
          </p:cNvPr>
          <p:cNvSpPr txBox="1"/>
          <p:nvPr/>
        </p:nvSpPr>
        <p:spPr>
          <a:xfrm>
            <a:off x="3112852" y="2285291"/>
            <a:ext cx="2044470" cy="523220"/>
          </a:xfrm>
          <a:prstGeom prst="rect">
            <a:avLst/>
          </a:prstGeom>
          <a:noFill/>
        </p:spPr>
        <p:txBody>
          <a:bodyPr wrap="none" rtlCol="0" anchor="b" anchorCtr="0">
            <a:spAutoFit/>
          </a:bodyPr>
          <a:lstStyle/>
          <a:p>
            <a:r>
              <a:rPr lang="en-US" sz="2800" b="1" dirty="0">
                <a:solidFill>
                  <a:srgbClr val="8000FF"/>
                </a:solidFill>
                <a:ea typeface="League Spartan" charset="0"/>
                <a:cs typeface="Poppins" pitchFamily="2" charset="77"/>
              </a:rPr>
              <a:t>Introduction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C05762C5-CD48-5840-1B06-3F57DEE4C125}"/>
              </a:ext>
            </a:extLst>
          </p:cNvPr>
          <p:cNvSpPr txBox="1"/>
          <p:nvPr/>
        </p:nvSpPr>
        <p:spPr>
          <a:xfrm>
            <a:off x="8021972" y="2285291"/>
            <a:ext cx="1745286" cy="523220"/>
          </a:xfrm>
          <a:prstGeom prst="rect">
            <a:avLst/>
          </a:prstGeom>
          <a:noFill/>
        </p:spPr>
        <p:txBody>
          <a:bodyPr wrap="none" rtlCol="0" anchor="b" anchorCtr="0">
            <a:spAutoFit/>
          </a:bodyPr>
          <a:lstStyle/>
          <a:p>
            <a:r>
              <a:rPr lang="en-US" sz="2800" b="1" dirty="0">
                <a:solidFill>
                  <a:srgbClr val="8000FF"/>
                </a:solidFill>
                <a:ea typeface="League Spartan" charset="0"/>
                <a:cs typeface="Poppins" pitchFamily="2" charset="77"/>
              </a:rPr>
              <a:t>Constrains</a:t>
            </a:r>
          </a:p>
        </p:txBody>
      </p:sp>
      <p:sp>
        <p:nvSpPr>
          <p:cNvPr id="76" name="4-Point Star 55">
            <a:extLst>
              <a:ext uri="{FF2B5EF4-FFF2-40B4-BE49-F238E27FC236}">
                <a16:creationId xmlns:a16="http://schemas.microsoft.com/office/drawing/2014/main" id="{7681B14D-C129-5579-8A26-7BB9CA56A477}"/>
              </a:ext>
            </a:extLst>
          </p:cNvPr>
          <p:cNvSpPr/>
          <p:nvPr/>
        </p:nvSpPr>
        <p:spPr>
          <a:xfrm>
            <a:off x="1536971" y="3440288"/>
            <a:ext cx="1353570" cy="1353570"/>
          </a:xfrm>
          <a:prstGeom prst="star4">
            <a:avLst>
              <a:gd name="adj" fmla="val 22500"/>
            </a:avLst>
          </a:prstGeom>
          <a:solidFill>
            <a:srgbClr val="8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77" name="4-Point Star 57">
            <a:extLst>
              <a:ext uri="{FF2B5EF4-FFF2-40B4-BE49-F238E27FC236}">
                <a16:creationId xmlns:a16="http://schemas.microsoft.com/office/drawing/2014/main" id="{39F50C64-F486-0693-C235-8321EF7FC755}"/>
              </a:ext>
            </a:extLst>
          </p:cNvPr>
          <p:cNvSpPr/>
          <p:nvPr/>
        </p:nvSpPr>
        <p:spPr>
          <a:xfrm>
            <a:off x="6446091" y="3440288"/>
            <a:ext cx="1353570" cy="1353570"/>
          </a:xfrm>
          <a:prstGeom prst="star4">
            <a:avLst>
              <a:gd name="adj" fmla="val 22500"/>
            </a:avLst>
          </a:prstGeom>
          <a:gradFill flip="none" rotWithShape="1">
            <a:gsLst>
              <a:gs pos="0">
                <a:srgbClr val="8000FF"/>
              </a:gs>
              <a:gs pos="100000">
                <a:srgbClr val="FB0084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78" name="4-Point Star 7">
            <a:extLst>
              <a:ext uri="{FF2B5EF4-FFF2-40B4-BE49-F238E27FC236}">
                <a16:creationId xmlns:a16="http://schemas.microsoft.com/office/drawing/2014/main" id="{845A6C95-4CF8-9770-9CB4-EBAB9F7034F7}"/>
              </a:ext>
            </a:extLst>
          </p:cNvPr>
          <p:cNvSpPr/>
          <p:nvPr/>
        </p:nvSpPr>
        <p:spPr>
          <a:xfrm rot="2700000">
            <a:off x="1536971" y="3440288"/>
            <a:ext cx="1353570" cy="1353570"/>
          </a:xfrm>
          <a:prstGeom prst="star4">
            <a:avLst>
              <a:gd name="adj" fmla="val 22500"/>
            </a:avLst>
          </a:prstGeom>
          <a:gradFill flip="none" rotWithShape="1">
            <a:gsLst>
              <a:gs pos="27000">
                <a:srgbClr val="8000FF"/>
              </a:gs>
              <a:gs pos="63000">
                <a:srgbClr val="FB008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79" name="4-Point Star 16">
            <a:extLst>
              <a:ext uri="{FF2B5EF4-FFF2-40B4-BE49-F238E27FC236}">
                <a16:creationId xmlns:a16="http://schemas.microsoft.com/office/drawing/2014/main" id="{7B37A552-39F4-F6A1-9159-78528AB0582F}"/>
              </a:ext>
            </a:extLst>
          </p:cNvPr>
          <p:cNvSpPr/>
          <p:nvPr/>
        </p:nvSpPr>
        <p:spPr>
          <a:xfrm rot="2700000">
            <a:off x="6446091" y="3440288"/>
            <a:ext cx="1353570" cy="1353570"/>
          </a:xfrm>
          <a:prstGeom prst="star4">
            <a:avLst>
              <a:gd name="adj" fmla="val 22500"/>
            </a:avLst>
          </a:prstGeom>
          <a:solidFill>
            <a:srgbClr val="8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699ACC67-3535-7B55-E411-465C86CA7B2C}"/>
              </a:ext>
            </a:extLst>
          </p:cNvPr>
          <p:cNvSpPr txBox="1"/>
          <p:nvPr/>
        </p:nvSpPr>
        <p:spPr>
          <a:xfrm>
            <a:off x="1941776" y="3875971"/>
            <a:ext cx="543961" cy="480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02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20B0A899-F786-F6CD-2250-4AF23E4234FE}"/>
              </a:ext>
            </a:extLst>
          </p:cNvPr>
          <p:cNvSpPr txBox="1"/>
          <p:nvPr/>
        </p:nvSpPr>
        <p:spPr>
          <a:xfrm>
            <a:off x="6850895" y="3875971"/>
            <a:ext cx="543961" cy="480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05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151AF7AB-02BD-6CA4-5E25-21EF44734E30}"/>
              </a:ext>
            </a:extLst>
          </p:cNvPr>
          <p:cNvSpPr txBox="1"/>
          <p:nvPr/>
        </p:nvSpPr>
        <p:spPr>
          <a:xfrm>
            <a:off x="3112852" y="3834129"/>
            <a:ext cx="3031920" cy="523220"/>
          </a:xfrm>
          <a:prstGeom prst="rect">
            <a:avLst/>
          </a:prstGeom>
          <a:noFill/>
        </p:spPr>
        <p:txBody>
          <a:bodyPr wrap="none" rtlCol="0" anchor="b" anchorCtr="0">
            <a:spAutoFit/>
          </a:bodyPr>
          <a:lstStyle/>
          <a:p>
            <a:r>
              <a:rPr lang="en-US" sz="2800" b="1" dirty="0">
                <a:solidFill>
                  <a:srgbClr val="8000FF"/>
                </a:solidFill>
                <a:ea typeface="League Spartan" charset="0"/>
                <a:cs typeface="Poppins" pitchFamily="2" charset="77"/>
              </a:rPr>
              <a:t>What is the Project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9AA2E61C-386F-29B1-BDB2-4F50E2F6840D}"/>
              </a:ext>
            </a:extLst>
          </p:cNvPr>
          <p:cNvSpPr txBox="1"/>
          <p:nvPr/>
        </p:nvSpPr>
        <p:spPr>
          <a:xfrm>
            <a:off x="8021972" y="3834129"/>
            <a:ext cx="1075936" cy="523220"/>
          </a:xfrm>
          <a:prstGeom prst="rect">
            <a:avLst/>
          </a:prstGeom>
          <a:noFill/>
        </p:spPr>
        <p:txBody>
          <a:bodyPr wrap="none" rtlCol="0" anchor="b" anchorCtr="0">
            <a:spAutoFit/>
          </a:bodyPr>
          <a:lstStyle/>
          <a:p>
            <a:r>
              <a:rPr lang="en-US" sz="2800" b="1" dirty="0">
                <a:solidFill>
                  <a:srgbClr val="8000FF"/>
                </a:solidFill>
                <a:ea typeface="League Spartan" charset="0"/>
                <a:cs typeface="Poppins" pitchFamily="2" charset="77"/>
              </a:rPr>
              <a:t>Demo</a:t>
            </a:r>
          </a:p>
        </p:txBody>
      </p:sp>
      <p:sp>
        <p:nvSpPr>
          <p:cNvPr id="86" name="4-Point Star 56">
            <a:extLst>
              <a:ext uri="{FF2B5EF4-FFF2-40B4-BE49-F238E27FC236}">
                <a16:creationId xmlns:a16="http://schemas.microsoft.com/office/drawing/2014/main" id="{844C9F9C-1996-E67E-321A-2EB180CA9937}"/>
              </a:ext>
            </a:extLst>
          </p:cNvPr>
          <p:cNvSpPr/>
          <p:nvPr/>
        </p:nvSpPr>
        <p:spPr>
          <a:xfrm>
            <a:off x="1536971" y="4989127"/>
            <a:ext cx="1353570" cy="1353570"/>
          </a:xfrm>
          <a:prstGeom prst="star4">
            <a:avLst>
              <a:gd name="adj" fmla="val 22500"/>
            </a:avLst>
          </a:prstGeom>
          <a:solidFill>
            <a:srgbClr val="FB00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88" name="4-Point Star 10">
            <a:extLst>
              <a:ext uri="{FF2B5EF4-FFF2-40B4-BE49-F238E27FC236}">
                <a16:creationId xmlns:a16="http://schemas.microsoft.com/office/drawing/2014/main" id="{7316682B-2AAE-A04B-464C-2D74E8413D21}"/>
              </a:ext>
            </a:extLst>
          </p:cNvPr>
          <p:cNvSpPr/>
          <p:nvPr/>
        </p:nvSpPr>
        <p:spPr>
          <a:xfrm rot="2700000">
            <a:off x="1536971" y="4989127"/>
            <a:ext cx="1353570" cy="1353570"/>
          </a:xfrm>
          <a:prstGeom prst="star4">
            <a:avLst>
              <a:gd name="adj" fmla="val 22500"/>
            </a:avLst>
          </a:prstGeom>
          <a:gradFill flip="none" rotWithShape="1">
            <a:gsLst>
              <a:gs pos="26000">
                <a:srgbClr val="8000FF"/>
              </a:gs>
              <a:gs pos="100000">
                <a:srgbClr val="FB008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5CAED4D3-DEE2-66E1-2005-5DA43F657F74}"/>
              </a:ext>
            </a:extLst>
          </p:cNvPr>
          <p:cNvSpPr txBox="1"/>
          <p:nvPr/>
        </p:nvSpPr>
        <p:spPr>
          <a:xfrm>
            <a:off x="1941776" y="5425636"/>
            <a:ext cx="543961" cy="480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03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1D59A172-1D1B-0111-F3A8-349BCEAA842F}"/>
              </a:ext>
            </a:extLst>
          </p:cNvPr>
          <p:cNvSpPr txBox="1"/>
          <p:nvPr/>
        </p:nvSpPr>
        <p:spPr>
          <a:xfrm>
            <a:off x="3112852" y="5382968"/>
            <a:ext cx="2192395" cy="523220"/>
          </a:xfrm>
          <a:prstGeom prst="rect">
            <a:avLst/>
          </a:prstGeom>
          <a:noFill/>
        </p:spPr>
        <p:txBody>
          <a:bodyPr wrap="none" rtlCol="0" anchor="b" anchorCtr="0">
            <a:spAutoFit/>
          </a:bodyPr>
          <a:lstStyle/>
          <a:p>
            <a:r>
              <a:rPr lang="en-US" sz="2800" b="1" dirty="0">
                <a:solidFill>
                  <a:srgbClr val="8000FF"/>
                </a:solidFill>
                <a:ea typeface="League Spartan" charset="0"/>
                <a:cs typeface="Poppins" pitchFamily="2" charset="77"/>
              </a:rPr>
              <a:t>Methodology</a:t>
            </a:r>
          </a:p>
        </p:txBody>
      </p:sp>
    </p:spTree>
    <p:extLst>
      <p:ext uri="{BB962C8B-B14F-4D97-AF65-F5344CB8AC3E}">
        <p14:creationId xmlns:p14="http://schemas.microsoft.com/office/powerpoint/2010/main" val="27716270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01F63B-A50F-9981-2AC1-846BD3EFCC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95F583-AFB8-6763-ABB9-5774F2ABA0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B435C39-DDFD-4387-5DA3-EBDC7F58ECA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5" name="Arrow: Pentagon 4">
            <a:extLst>
              <a:ext uri="{FF2B5EF4-FFF2-40B4-BE49-F238E27FC236}">
                <a16:creationId xmlns:a16="http://schemas.microsoft.com/office/drawing/2014/main" id="{D5035FCC-60DE-2A5D-305E-5CD0BE5691F5}"/>
              </a:ext>
            </a:extLst>
          </p:cNvPr>
          <p:cNvSpPr/>
          <p:nvPr/>
        </p:nvSpPr>
        <p:spPr>
          <a:xfrm>
            <a:off x="0" y="365125"/>
            <a:ext cx="3646025" cy="1088804"/>
          </a:xfrm>
          <a:prstGeom prst="homePlate">
            <a:avLst/>
          </a:prstGeom>
          <a:gradFill flip="none" rotWithShape="1">
            <a:gsLst>
              <a:gs pos="0">
                <a:srgbClr val="8000FF"/>
              </a:gs>
              <a:gs pos="100000">
                <a:srgbClr val="FB0084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BB45D1C-3943-C669-3217-ED9AA20E0D99}"/>
              </a:ext>
            </a:extLst>
          </p:cNvPr>
          <p:cNvSpPr txBox="1"/>
          <p:nvPr/>
        </p:nvSpPr>
        <p:spPr>
          <a:xfrm>
            <a:off x="0" y="494028"/>
            <a:ext cx="34417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chemeClr val="bg1"/>
                </a:solidFill>
              </a:rPr>
              <a:t>Introduction</a:t>
            </a:r>
            <a:endParaRPr lang="LID4096" b="1" dirty="0">
              <a:solidFill>
                <a:schemeClr val="bg1"/>
              </a:solidFill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D8557A8-CC77-F588-7443-FC211318D081}"/>
              </a:ext>
            </a:extLst>
          </p:cNvPr>
          <p:cNvSpPr/>
          <p:nvPr/>
        </p:nvSpPr>
        <p:spPr>
          <a:xfrm>
            <a:off x="476656" y="2155991"/>
            <a:ext cx="953311" cy="41884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8000FF"/>
              </a:gs>
              <a:gs pos="100000">
                <a:srgbClr val="FB0084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E0661C7-6853-1E31-0D69-ADA3421C6685}"/>
              </a:ext>
            </a:extLst>
          </p:cNvPr>
          <p:cNvSpPr txBox="1"/>
          <p:nvPr/>
        </p:nvSpPr>
        <p:spPr>
          <a:xfrm>
            <a:off x="1546698" y="2103804"/>
            <a:ext cx="58277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Today’s era is the </a:t>
            </a:r>
            <a:r>
              <a:rPr lang="en-US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era of digitalization</a:t>
            </a:r>
            <a:endParaRPr lang="LID4096" sz="2800" dirty="0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ABDD4EFB-1B6F-EBBF-664C-FD446E00011B}"/>
              </a:ext>
            </a:extLst>
          </p:cNvPr>
          <p:cNvSpPr/>
          <p:nvPr/>
        </p:nvSpPr>
        <p:spPr>
          <a:xfrm>
            <a:off x="497058" y="3225493"/>
            <a:ext cx="953311" cy="41884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8000FF"/>
              </a:gs>
              <a:gs pos="100000">
                <a:srgbClr val="FB0084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ED0D179E-FB25-132A-7B09-FDA24FFDE296}"/>
              </a:ext>
            </a:extLst>
          </p:cNvPr>
          <p:cNvSpPr/>
          <p:nvPr/>
        </p:nvSpPr>
        <p:spPr>
          <a:xfrm>
            <a:off x="466927" y="4368366"/>
            <a:ext cx="953311" cy="41884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8000FF"/>
              </a:gs>
              <a:gs pos="100000">
                <a:srgbClr val="FB0084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BEA4732-0102-6C1A-BAF3-B9E5B60ECE66}"/>
              </a:ext>
            </a:extLst>
          </p:cNvPr>
          <p:cNvSpPr txBox="1"/>
          <p:nvPr/>
        </p:nvSpPr>
        <p:spPr>
          <a:xfrm>
            <a:off x="775781" y="2158660"/>
            <a:ext cx="4166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1</a:t>
            </a:r>
            <a:endParaRPr lang="LID4096" sz="2400" b="1" dirty="0">
              <a:solidFill>
                <a:schemeClr val="bg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3792C8F-99BB-760F-60BE-FAB2AD7DE4E8}"/>
              </a:ext>
            </a:extLst>
          </p:cNvPr>
          <p:cNvSpPr txBox="1"/>
          <p:nvPr/>
        </p:nvSpPr>
        <p:spPr>
          <a:xfrm>
            <a:off x="796184" y="3180278"/>
            <a:ext cx="4166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2</a:t>
            </a:r>
            <a:endParaRPr lang="LID4096" sz="2400" b="1" dirty="0">
              <a:solidFill>
                <a:schemeClr val="bg1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3089827-26A9-F2A3-7486-0DB096A2473D}"/>
              </a:ext>
            </a:extLst>
          </p:cNvPr>
          <p:cNvSpPr txBox="1"/>
          <p:nvPr/>
        </p:nvSpPr>
        <p:spPr>
          <a:xfrm>
            <a:off x="744976" y="4365474"/>
            <a:ext cx="4166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3</a:t>
            </a:r>
            <a:endParaRPr lang="LID4096" sz="2400" b="1" dirty="0">
              <a:solidFill>
                <a:schemeClr val="bg1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718873F-AD89-B990-A850-BEBD0EDC4012}"/>
              </a:ext>
            </a:extLst>
          </p:cNvPr>
          <p:cNvSpPr txBox="1"/>
          <p:nvPr/>
        </p:nvSpPr>
        <p:spPr>
          <a:xfrm>
            <a:off x="1563070" y="3154146"/>
            <a:ext cx="658729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latin typeface="Calibri" panose="020F0502020204030204" pitchFamily="34" charset="0"/>
                <a:cs typeface="Arial" panose="020B0604020202020204" pitchFamily="34" charset="0"/>
              </a:rPr>
              <a:t>Freelancing has become a popular trend these days</a:t>
            </a:r>
            <a:endParaRPr lang="LID4096" sz="2800" dirty="0"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CA8CD6D-3C52-0796-6500-67FDBEB6C375}"/>
              </a:ext>
            </a:extLst>
          </p:cNvPr>
          <p:cNvSpPr txBox="1"/>
          <p:nvPr/>
        </p:nvSpPr>
        <p:spPr>
          <a:xfrm>
            <a:off x="1549940" y="4307612"/>
            <a:ext cx="615063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latin typeface="Calibri" panose="020F0502020204030204" pitchFamily="34" charset="0"/>
                <a:cs typeface="Arial" panose="020B0604020202020204" pitchFamily="34" charset="0"/>
              </a:rPr>
              <a:t>unemployment has already put a great pressure on large numbers of youths</a:t>
            </a:r>
            <a:endParaRPr lang="LID4096" sz="2800" dirty="0"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4A9DEFDD-B8A0-07A4-F197-9B6199EA3F14}"/>
              </a:ext>
            </a:extLst>
          </p:cNvPr>
          <p:cNvGrpSpPr/>
          <p:nvPr/>
        </p:nvGrpSpPr>
        <p:grpSpPr>
          <a:xfrm flipH="1">
            <a:off x="7939787" y="438028"/>
            <a:ext cx="3954976" cy="6386341"/>
            <a:chOff x="8401464" y="1157883"/>
            <a:chExt cx="7206281" cy="11636421"/>
          </a:xfrm>
        </p:grpSpPr>
        <p:sp>
          <p:nvSpPr>
            <p:cNvPr id="19" name="Freeform 2">
              <a:extLst>
                <a:ext uri="{FF2B5EF4-FFF2-40B4-BE49-F238E27FC236}">
                  <a16:creationId xmlns:a16="http://schemas.microsoft.com/office/drawing/2014/main" id="{F9FDF01B-2A6D-9DFC-9F20-64B524B3D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01464" y="8995186"/>
              <a:ext cx="3829913" cy="1842913"/>
            </a:xfrm>
            <a:custGeom>
              <a:avLst/>
              <a:gdLst>
                <a:gd name="connsiteX0" fmla="*/ 3200426 w 3829913"/>
                <a:gd name="connsiteY0" fmla="*/ 121498 h 1842913"/>
                <a:gd name="connsiteX1" fmla="*/ 887911 w 3829913"/>
                <a:gd name="connsiteY1" fmla="*/ 1456974 h 1842913"/>
                <a:gd name="connsiteX2" fmla="*/ 598586 w 3829913"/>
                <a:gd name="connsiteY2" fmla="*/ 1292374 h 1842913"/>
                <a:gd name="connsiteX3" fmla="*/ 597225 w 3829913"/>
                <a:gd name="connsiteY3" fmla="*/ 803328 h 1842913"/>
                <a:gd name="connsiteX4" fmla="*/ 655432 w 3829913"/>
                <a:gd name="connsiteY4" fmla="*/ 785755 h 1842913"/>
                <a:gd name="connsiteX5" fmla="*/ 3138769 w 3829913"/>
                <a:gd name="connsiteY5" fmla="*/ 134634 h 1842913"/>
                <a:gd name="connsiteX6" fmla="*/ 3829913 w 3829913"/>
                <a:gd name="connsiteY6" fmla="*/ 0 h 1842913"/>
                <a:gd name="connsiteX7" fmla="*/ 763424 w 3829913"/>
                <a:gd name="connsiteY7" fmla="*/ 1836337 h 1842913"/>
                <a:gd name="connsiteX8" fmla="*/ 217936 w 3829913"/>
                <a:gd name="connsiteY8" fmla="*/ 917842 h 1842913"/>
                <a:gd name="connsiteX9" fmla="*/ 438398 w 3829913"/>
                <a:gd name="connsiteY9" fmla="*/ 851281 h 1842913"/>
                <a:gd name="connsiteX10" fmla="*/ 439881 w 3829913"/>
                <a:gd name="connsiteY10" fmla="*/ 1384471 h 1842913"/>
                <a:gd name="connsiteX11" fmla="*/ 888564 w 3829913"/>
                <a:gd name="connsiteY11" fmla="*/ 1639862 h 1842913"/>
                <a:gd name="connsiteX12" fmla="*/ 3372321 w 3829913"/>
                <a:gd name="connsiteY12" fmla="*/ 204841 h 1842913"/>
                <a:gd name="connsiteX13" fmla="*/ 3546159 w 3829913"/>
                <a:gd name="connsiteY13" fmla="*/ 64205 h 1842913"/>
                <a:gd name="connsiteX14" fmla="*/ 3559521 w 3829913"/>
                <a:gd name="connsiteY14" fmla="*/ 48144 h 1842913"/>
                <a:gd name="connsiteX15" fmla="*/ 3604256 w 3829913"/>
                <a:gd name="connsiteY15" fmla="*/ 39495 h 1842913"/>
                <a:gd name="connsiteX16" fmla="*/ 3829913 w 3829913"/>
                <a:gd name="connsiteY16" fmla="*/ 0 h 1842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829913" h="1842913">
                  <a:moveTo>
                    <a:pt x="3200426" y="121498"/>
                  </a:moveTo>
                  <a:lnTo>
                    <a:pt x="887911" y="1456974"/>
                  </a:lnTo>
                  <a:cubicBezTo>
                    <a:pt x="729207" y="1549071"/>
                    <a:pt x="599239" y="1475916"/>
                    <a:pt x="598586" y="1292374"/>
                  </a:cubicBezTo>
                  <a:lnTo>
                    <a:pt x="597225" y="803328"/>
                  </a:lnTo>
                  <a:lnTo>
                    <a:pt x="655432" y="785755"/>
                  </a:lnTo>
                  <a:cubicBezTo>
                    <a:pt x="1784423" y="450530"/>
                    <a:pt x="2612121" y="249375"/>
                    <a:pt x="3138769" y="134634"/>
                  </a:cubicBezTo>
                  <a:close/>
                  <a:moveTo>
                    <a:pt x="3829913" y="0"/>
                  </a:moveTo>
                  <a:cubicBezTo>
                    <a:pt x="1785804" y="1224007"/>
                    <a:pt x="763424" y="1836337"/>
                    <a:pt x="763424" y="1836337"/>
                  </a:cubicBezTo>
                  <a:cubicBezTo>
                    <a:pt x="122558" y="1934910"/>
                    <a:pt x="-268103" y="892383"/>
                    <a:pt x="217936" y="917842"/>
                  </a:cubicBezTo>
                  <a:lnTo>
                    <a:pt x="438398" y="851281"/>
                  </a:lnTo>
                  <a:lnTo>
                    <a:pt x="439881" y="1384471"/>
                  </a:lnTo>
                  <a:cubicBezTo>
                    <a:pt x="441187" y="1667949"/>
                    <a:pt x="641690" y="1782254"/>
                    <a:pt x="888564" y="1639862"/>
                  </a:cubicBezTo>
                  <a:lnTo>
                    <a:pt x="3372321" y="204841"/>
                  </a:lnTo>
                  <a:cubicBezTo>
                    <a:pt x="3434040" y="169243"/>
                    <a:pt x="3492778" y="120990"/>
                    <a:pt x="3546159" y="64205"/>
                  </a:cubicBezTo>
                  <a:lnTo>
                    <a:pt x="3559521" y="48144"/>
                  </a:lnTo>
                  <a:lnTo>
                    <a:pt x="3604256" y="39495"/>
                  </a:lnTo>
                  <a:cubicBezTo>
                    <a:pt x="3754704" y="11179"/>
                    <a:pt x="3829913" y="0"/>
                    <a:pt x="3829913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wrap="square" anchor="ctr">
              <a:noAutofit/>
            </a:bodyPr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20" name="Freeform 2">
              <a:extLst>
                <a:ext uri="{FF2B5EF4-FFF2-40B4-BE49-F238E27FC236}">
                  <a16:creationId xmlns:a16="http://schemas.microsoft.com/office/drawing/2014/main" id="{C8B82B29-AF44-377B-814D-37202D75B5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78652" y="11423280"/>
              <a:ext cx="1952845" cy="1371024"/>
            </a:xfrm>
            <a:custGeom>
              <a:avLst/>
              <a:gdLst>
                <a:gd name="T0" fmla="*/ 2538 w 2989"/>
                <a:gd name="T1" fmla="*/ 513 h 2098"/>
                <a:gd name="T2" fmla="*/ 2538 w 2989"/>
                <a:gd name="T3" fmla="*/ 513 h 2098"/>
                <a:gd name="T4" fmla="*/ 2521 w 2989"/>
                <a:gd name="T5" fmla="*/ 1568 h 2098"/>
                <a:gd name="T6" fmla="*/ 2521 w 2989"/>
                <a:gd name="T7" fmla="*/ 1568 h 2098"/>
                <a:gd name="T8" fmla="*/ 1793 w 2989"/>
                <a:gd name="T9" fmla="*/ 1880 h 2098"/>
                <a:gd name="T10" fmla="*/ 1793 w 2989"/>
                <a:gd name="T11" fmla="*/ 1880 h 2098"/>
                <a:gd name="T12" fmla="*/ 587 w 2989"/>
                <a:gd name="T13" fmla="*/ 1852 h 2098"/>
                <a:gd name="T14" fmla="*/ 587 w 2989"/>
                <a:gd name="T15" fmla="*/ 1852 h 2098"/>
                <a:gd name="T16" fmla="*/ 262 w 2989"/>
                <a:gd name="T17" fmla="*/ 898 h 2098"/>
                <a:gd name="T18" fmla="*/ 262 w 2989"/>
                <a:gd name="T19" fmla="*/ 898 h 2098"/>
                <a:gd name="T20" fmla="*/ 2139 w 2989"/>
                <a:gd name="T21" fmla="*/ 179 h 2098"/>
                <a:gd name="T22" fmla="*/ 2139 w 2989"/>
                <a:gd name="T23" fmla="*/ 179 h 2098"/>
                <a:gd name="T24" fmla="*/ 2538 w 2989"/>
                <a:gd name="T25" fmla="*/ 513 h 20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89" h="2098">
                  <a:moveTo>
                    <a:pt x="2538" y="513"/>
                  </a:moveTo>
                  <a:lnTo>
                    <a:pt x="2538" y="513"/>
                  </a:lnTo>
                  <a:cubicBezTo>
                    <a:pt x="2689" y="868"/>
                    <a:pt x="2988" y="870"/>
                    <a:pt x="2521" y="1568"/>
                  </a:cubicBezTo>
                  <a:lnTo>
                    <a:pt x="2521" y="1568"/>
                  </a:lnTo>
                  <a:cubicBezTo>
                    <a:pt x="2357" y="1812"/>
                    <a:pt x="1976" y="1733"/>
                    <a:pt x="1793" y="1880"/>
                  </a:cubicBezTo>
                  <a:lnTo>
                    <a:pt x="1793" y="1880"/>
                  </a:lnTo>
                  <a:cubicBezTo>
                    <a:pt x="1532" y="2088"/>
                    <a:pt x="846" y="2097"/>
                    <a:pt x="587" y="1852"/>
                  </a:cubicBezTo>
                  <a:lnTo>
                    <a:pt x="587" y="1852"/>
                  </a:lnTo>
                  <a:cubicBezTo>
                    <a:pt x="0" y="1299"/>
                    <a:pt x="187" y="1590"/>
                    <a:pt x="262" y="898"/>
                  </a:cubicBezTo>
                  <a:lnTo>
                    <a:pt x="262" y="898"/>
                  </a:lnTo>
                  <a:cubicBezTo>
                    <a:pt x="289" y="653"/>
                    <a:pt x="1728" y="0"/>
                    <a:pt x="2139" y="179"/>
                  </a:cubicBezTo>
                  <a:lnTo>
                    <a:pt x="2139" y="179"/>
                  </a:lnTo>
                  <a:cubicBezTo>
                    <a:pt x="2376" y="281"/>
                    <a:pt x="2572" y="200"/>
                    <a:pt x="2538" y="513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23" name="Freeform 3">
              <a:extLst>
                <a:ext uri="{FF2B5EF4-FFF2-40B4-BE49-F238E27FC236}">
                  <a16:creationId xmlns:a16="http://schemas.microsoft.com/office/drawing/2014/main" id="{3A51A4A0-638F-96CF-2DDD-3CE261C5BB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99971" y="1157883"/>
              <a:ext cx="3470763" cy="9507879"/>
            </a:xfrm>
            <a:custGeom>
              <a:avLst/>
              <a:gdLst>
                <a:gd name="T0" fmla="*/ 4972 w 5312"/>
                <a:gd name="T1" fmla="*/ 72 h 14555"/>
                <a:gd name="T2" fmla="*/ 4972 w 5312"/>
                <a:gd name="T3" fmla="*/ 72 h 14555"/>
                <a:gd name="T4" fmla="*/ 4487 w 5312"/>
                <a:gd name="T5" fmla="*/ 121 h 14555"/>
                <a:gd name="T6" fmla="*/ 683 w 5312"/>
                <a:gd name="T7" fmla="*/ 2317 h 14555"/>
                <a:gd name="T8" fmla="*/ 683 w 5312"/>
                <a:gd name="T9" fmla="*/ 2317 h 14555"/>
                <a:gd name="T10" fmla="*/ 1 w 5312"/>
                <a:gd name="T11" fmla="*/ 3498 h 14555"/>
                <a:gd name="T12" fmla="*/ 31 w 5312"/>
                <a:gd name="T13" fmla="*/ 13920 h 14555"/>
                <a:gd name="T14" fmla="*/ 31 w 5312"/>
                <a:gd name="T15" fmla="*/ 13920 h 14555"/>
                <a:gd name="T16" fmla="*/ 231 w 5312"/>
                <a:gd name="T17" fmla="*/ 14358 h 14555"/>
                <a:gd name="T18" fmla="*/ 568 w 5312"/>
                <a:gd name="T19" fmla="*/ 14554 h 14555"/>
                <a:gd name="T20" fmla="*/ 568 w 5312"/>
                <a:gd name="T21" fmla="*/ 14554 h 14555"/>
                <a:gd name="T22" fmla="*/ 368 w 5312"/>
                <a:gd name="T23" fmla="*/ 14116 h 14555"/>
                <a:gd name="T24" fmla="*/ 339 w 5312"/>
                <a:gd name="T25" fmla="*/ 3694 h 14555"/>
                <a:gd name="T26" fmla="*/ 339 w 5312"/>
                <a:gd name="T27" fmla="*/ 3694 h 14555"/>
                <a:gd name="T28" fmla="*/ 1021 w 5312"/>
                <a:gd name="T29" fmla="*/ 2513 h 14555"/>
                <a:gd name="T30" fmla="*/ 4824 w 5312"/>
                <a:gd name="T31" fmla="*/ 317 h 14555"/>
                <a:gd name="T32" fmla="*/ 4824 w 5312"/>
                <a:gd name="T33" fmla="*/ 317 h 14555"/>
                <a:gd name="T34" fmla="*/ 5311 w 5312"/>
                <a:gd name="T35" fmla="*/ 269 h 14555"/>
                <a:gd name="T36" fmla="*/ 4972 w 5312"/>
                <a:gd name="T37" fmla="*/ 72 h 14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12" h="14555">
                  <a:moveTo>
                    <a:pt x="4972" y="72"/>
                  </a:moveTo>
                  <a:lnTo>
                    <a:pt x="4972" y="72"/>
                  </a:lnTo>
                  <a:cubicBezTo>
                    <a:pt x="4848" y="0"/>
                    <a:pt x="4676" y="11"/>
                    <a:pt x="4487" y="121"/>
                  </a:cubicBezTo>
                  <a:lnTo>
                    <a:pt x="683" y="2317"/>
                  </a:lnTo>
                  <a:lnTo>
                    <a:pt x="683" y="2317"/>
                  </a:lnTo>
                  <a:cubicBezTo>
                    <a:pt x="305" y="2535"/>
                    <a:pt x="0" y="3064"/>
                    <a:pt x="1" y="3498"/>
                  </a:cubicBezTo>
                  <a:lnTo>
                    <a:pt x="31" y="13920"/>
                  </a:lnTo>
                  <a:lnTo>
                    <a:pt x="31" y="13920"/>
                  </a:lnTo>
                  <a:cubicBezTo>
                    <a:pt x="31" y="14135"/>
                    <a:pt x="108" y="14287"/>
                    <a:pt x="231" y="14358"/>
                  </a:cubicBezTo>
                  <a:lnTo>
                    <a:pt x="568" y="14554"/>
                  </a:lnTo>
                  <a:lnTo>
                    <a:pt x="568" y="14554"/>
                  </a:lnTo>
                  <a:cubicBezTo>
                    <a:pt x="445" y="14483"/>
                    <a:pt x="369" y="14331"/>
                    <a:pt x="368" y="14116"/>
                  </a:cubicBezTo>
                  <a:lnTo>
                    <a:pt x="339" y="3694"/>
                  </a:lnTo>
                  <a:lnTo>
                    <a:pt x="339" y="3694"/>
                  </a:lnTo>
                  <a:cubicBezTo>
                    <a:pt x="338" y="3260"/>
                    <a:pt x="643" y="2731"/>
                    <a:pt x="1021" y="2513"/>
                  </a:cubicBezTo>
                  <a:lnTo>
                    <a:pt x="4824" y="317"/>
                  </a:lnTo>
                  <a:lnTo>
                    <a:pt x="4824" y="317"/>
                  </a:lnTo>
                  <a:cubicBezTo>
                    <a:pt x="5014" y="207"/>
                    <a:pt x="5186" y="197"/>
                    <a:pt x="5311" y="269"/>
                  </a:cubicBezTo>
                  <a:lnTo>
                    <a:pt x="4972" y="72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24" name="Freeform 4">
              <a:extLst>
                <a:ext uri="{FF2B5EF4-FFF2-40B4-BE49-F238E27FC236}">
                  <a16:creationId xmlns:a16="http://schemas.microsoft.com/office/drawing/2014/main" id="{351DB6A7-EF1C-995E-3862-78A8A466B1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39846" y="1434392"/>
              <a:ext cx="3145290" cy="9144961"/>
            </a:xfrm>
            <a:custGeom>
              <a:avLst/>
              <a:gdLst>
                <a:gd name="T0" fmla="*/ 4237 w 4816"/>
                <a:gd name="T1" fmla="*/ 141 h 14002"/>
                <a:gd name="T2" fmla="*/ 4237 w 4816"/>
                <a:gd name="T3" fmla="*/ 141 h 14002"/>
                <a:gd name="T4" fmla="*/ 4815 w 4816"/>
                <a:gd name="T5" fmla="*/ 393 h 14002"/>
                <a:gd name="T6" fmla="*/ 4804 w 4816"/>
                <a:gd name="T7" fmla="*/ 10821 h 14002"/>
                <a:gd name="T8" fmla="*/ 4804 w 4816"/>
                <a:gd name="T9" fmla="*/ 10821 h 14002"/>
                <a:gd name="T10" fmla="*/ 4357 w 4816"/>
                <a:gd name="T11" fmla="*/ 11647 h 14002"/>
                <a:gd name="T12" fmla="*/ 497 w 4816"/>
                <a:gd name="T13" fmla="*/ 13860 h 14002"/>
                <a:gd name="T14" fmla="*/ 497 w 4816"/>
                <a:gd name="T15" fmla="*/ 13860 h 14002"/>
                <a:gd name="T16" fmla="*/ 55 w 4816"/>
                <a:gd name="T17" fmla="*/ 13608 h 14002"/>
                <a:gd name="T18" fmla="*/ 1 w 4816"/>
                <a:gd name="T19" fmla="*/ 3099 h 14002"/>
                <a:gd name="T20" fmla="*/ 1 w 4816"/>
                <a:gd name="T21" fmla="*/ 3099 h 14002"/>
                <a:gd name="T22" fmla="*/ 441 w 4816"/>
                <a:gd name="T23" fmla="*/ 2337 h 14002"/>
                <a:gd name="T24" fmla="*/ 1087 w 4816"/>
                <a:gd name="T25" fmla="*/ 1981 h 14002"/>
                <a:gd name="T26" fmla="*/ 1087 w 4816"/>
                <a:gd name="T27" fmla="*/ 1981 h 14002"/>
                <a:gd name="T28" fmla="*/ 1155 w 4816"/>
                <a:gd name="T29" fmla="*/ 2019 h 14002"/>
                <a:gd name="T30" fmla="*/ 1155 w 4816"/>
                <a:gd name="T31" fmla="*/ 2019 h 14002"/>
                <a:gd name="T32" fmla="*/ 1443 w 4816"/>
                <a:gd name="T33" fmla="*/ 2183 h 14002"/>
                <a:gd name="T34" fmla="*/ 3360 w 4816"/>
                <a:gd name="T35" fmla="*/ 1056 h 14002"/>
                <a:gd name="T36" fmla="*/ 3360 w 4816"/>
                <a:gd name="T37" fmla="*/ 1056 h 14002"/>
                <a:gd name="T38" fmla="*/ 3645 w 4816"/>
                <a:gd name="T39" fmla="*/ 562 h 14002"/>
                <a:gd name="T40" fmla="*/ 3645 w 4816"/>
                <a:gd name="T41" fmla="*/ 562 h 14002"/>
                <a:gd name="T42" fmla="*/ 3713 w 4816"/>
                <a:gd name="T43" fmla="*/ 444 h 14002"/>
                <a:gd name="T44" fmla="*/ 4237 w 4816"/>
                <a:gd name="T45" fmla="*/ 141 h 140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816" h="14002">
                  <a:moveTo>
                    <a:pt x="4237" y="141"/>
                  </a:moveTo>
                  <a:lnTo>
                    <a:pt x="4237" y="141"/>
                  </a:lnTo>
                  <a:cubicBezTo>
                    <a:pt x="4481" y="0"/>
                    <a:pt x="4814" y="113"/>
                    <a:pt x="4815" y="393"/>
                  </a:cubicBezTo>
                  <a:lnTo>
                    <a:pt x="4804" y="10821"/>
                  </a:lnTo>
                  <a:lnTo>
                    <a:pt x="4804" y="10821"/>
                  </a:lnTo>
                  <a:cubicBezTo>
                    <a:pt x="4804" y="11102"/>
                    <a:pt x="4601" y="11507"/>
                    <a:pt x="4357" y="11647"/>
                  </a:cubicBezTo>
                  <a:lnTo>
                    <a:pt x="497" y="13860"/>
                  </a:lnTo>
                  <a:lnTo>
                    <a:pt x="497" y="13860"/>
                  </a:lnTo>
                  <a:cubicBezTo>
                    <a:pt x="253" y="14001"/>
                    <a:pt x="55" y="13889"/>
                    <a:pt x="55" y="13608"/>
                  </a:cubicBezTo>
                  <a:lnTo>
                    <a:pt x="1" y="3099"/>
                  </a:lnTo>
                  <a:lnTo>
                    <a:pt x="1" y="3099"/>
                  </a:lnTo>
                  <a:cubicBezTo>
                    <a:pt x="0" y="2819"/>
                    <a:pt x="197" y="2478"/>
                    <a:pt x="441" y="2337"/>
                  </a:cubicBezTo>
                  <a:lnTo>
                    <a:pt x="1087" y="1981"/>
                  </a:lnTo>
                  <a:lnTo>
                    <a:pt x="1087" y="1981"/>
                  </a:lnTo>
                  <a:cubicBezTo>
                    <a:pt x="1125" y="1959"/>
                    <a:pt x="1155" y="1976"/>
                    <a:pt x="1155" y="2019"/>
                  </a:cubicBezTo>
                  <a:lnTo>
                    <a:pt x="1155" y="2019"/>
                  </a:lnTo>
                  <a:cubicBezTo>
                    <a:pt x="1156" y="2202"/>
                    <a:pt x="1284" y="2275"/>
                    <a:pt x="1443" y="2183"/>
                  </a:cubicBezTo>
                  <a:lnTo>
                    <a:pt x="3360" y="1056"/>
                  </a:lnTo>
                  <a:lnTo>
                    <a:pt x="3360" y="1056"/>
                  </a:lnTo>
                  <a:cubicBezTo>
                    <a:pt x="3518" y="965"/>
                    <a:pt x="3646" y="744"/>
                    <a:pt x="3645" y="562"/>
                  </a:cubicBezTo>
                  <a:lnTo>
                    <a:pt x="3645" y="562"/>
                  </a:lnTo>
                  <a:cubicBezTo>
                    <a:pt x="3645" y="518"/>
                    <a:pt x="3676" y="466"/>
                    <a:pt x="3713" y="444"/>
                  </a:cubicBezTo>
                  <a:lnTo>
                    <a:pt x="4237" y="141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25" name="Freeform 6">
              <a:extLst>
                <a:ext uri="{FF2B5EF4-FFF2-40B4-BE49-F238E27FC236}">
                  <a16:creationId xmlns:a16="http://schemas.microsoft.com/office/drawing/2014/main" id="{227A266F-1E60-4AFE-A201-4A7C49B1D2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02764" y="2284082"/>
              <a:ext cx="2543306" cy="4144754"/>
            </a:xfrm>
            <a:custGeom>
              <a:avLst/>
              <a:gdLst>
                <a:gd name="T0" fmla="*/ 3892 w 3893"/>
                <a:gd name="T1" fmla="*/ 4103 h 6346"/>
                <a:gd name="T2" fmla="*/ 10 w 3893"/>
                <a:gd name="T3" fmla="*/ 6345 h 6346"/>
                <a:gd name="T4" fmla="*/ 0 w 3893"/>
                <a:gd name="T5" fmla="*/ 2241 h 6346"/>
                <a:gd name="T6" fmla="*/ 3881 w 3893"/>
                <a:gd name="T7" fmla="*/ 0 h 6346"/>
                <a:gd name="T8" fmla="*/ 3892 w 3893"/>
                <a:gd name="T9" fmla="*/ 4103 h 6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93" h="6346">
                  <a:moveTo>
                    <a:pt x="3892" y="4103"/>
                  </a:moveTo>
                  <a:lnTo>
                    <a:pt x="10" y="6345"/>
                  </a:lnTo>
                  <a:lnTo>
                    <a:pt x="0" y="2241"/>
                  </a:lnTo>
                  <a:lnTo>
                    <a:pt x="3881" y="0"/>
                  </a:lnTo>
                  <a:lnTo>
                    <a:pt x="3892" y="4103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26" name="Freeform 7">
              <a:extLst>
                <a:ext uri="{FF2B5EF4-FFF2-40B4-BE49-F238E27FC236}">
                  <a16:creationId xmlns:a16="http://schemas.microsoft.com/office/drawing/2014/main" id="{421DAEA6-0207-ADE7-00E8-2B7094D77E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02764" y="2284083"/>
              <a:ext cx="2537546" cy="2042133"/>
            </a:xfrm>
            <a:custGeom>
              <a:avLst/>
              <a:gdLst>
                <a:gd name="T0" fmla="*/ 3881 w 3885"/>
                <a:gd name="T1" fmla="*/ 0 h 3128"/>
                <a:gd name="T2" fmla="*/ 0 w 3885"/>
                <a:gd name="T3" fmla="*/ 2241 h 3128"/>
                <a:gd name="T4" fmla="*/ 2 w 3885"/>
                <a:gd name="T5" fmla="*/ 3127 h 3128"/>
                <a:gd name="T6" fmla="*/ 3884 w 3885"/>
                <a:gd name="T7" fmla="*/ 886 h 3128"/>
                <a:gd name="T8" fmla="*/ 3881 w 3885"/>
                <a:gd name="T9" fmla="*/ 0 h 3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85" h="3128">
                  <a:moveTo>
                    <a:pt x="3881" y="0"/>
                  </a:moveTo>
                  <a:lnTo>
                    <a:pt x="0" y="2241"/>
                  </a:lnTo>
                  <a:lnTo>
                    <a:pt x="2" y="3127"/>
                  </a:lnTo>
                  <a:lnTo>
                    <a:pt x="3884" y="886"/>
                  </a:lnTo>
                  <a:lnTo>
                    <a:pt x="3881" y="0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27" name="Freeform 8">
              <a:extLst>
                <a:ext uri="{FF2B5EF4-FFF2-40B4-BE49-F238E27FC236}">
                  <a16:creationId xmlns:a16="http://schemas.microsoft.com/office/drawing/2014/main" id="{08BB588D-8A6F-02D5-DDA3-82B15FB338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6717" y="3986338"/>
              <a:ext cx="975768" cy="2015560"/>
            </a:xfrm>
            <a:custGeom>
              <a:avLst/>
              <a:gdLst>
                <a:gd name="connsiteX0" fmla="*/ 975116 w 975769"/>
                <a:gd name="connsiteY0" fmla="*/ 1371024 h 2015560"/>
                <a:gd name="connsiteX1" fmla="*/ 975769 w 975769"/>
                <a:gd name="connsiteY1" fmla="*/ 1453222 h 2015560"/>
                <a:gd name="connsiteX2" fmla="*/ 0 w 975769"/>
                <a:gd name="connsiteY2" fmla="*/ 2015560 h 2015560"/>
                <a:gd name="connsiteX3" fmla="*/ 0 w 975769"/>
                <a:gd name="connsiteY3" fmla="*/ 1933362 h 2015560"/>
                <a:gd name="connsiteX4" fmla="*/ 975116 w 975769"/>
                <a:gd name="connsiteY4" fmla="*/ 1175164 h 2015560"/>
                <a:gd name="connsiteX5" fmla="*/ 975769 w 975769"/>
                <a:gd name="connsiteY5" fmla="*/ 1257362 h 2015560"/>
                <a:gd name="connsiteX6" fmla="*/ 0 w 975769"/>
                <a:gd name="connsiteY6" fmla="*/ 1819700 h 2015560"/>
                <a:gd name="connsiteX7" fmla="*/ 0 w 975769"/>
                <a:gd name="connsiteY7" fmla="*/ 1737502 h 2015560"/>
                <a:gd name="connsiteX8" fmla="*/ 975116 w 975769"/>
                <a:gd name="connsiteY8" fmla="*/ 979303 h 2015560"/>
                <a:gd name="connsiteX9" fmla="*/ 975769 w 975769"/>
                <a:gd name="connsiteY9" fmla="*/ 1062439 h 2015560"/>
                <a:gd name="connsiteX10" fmla="*/ 0 w 975769"/>
                <a:gd name="connsiteY10" fmla="*/ 1626718 h 2015560"/>
                <a:gd name="connsiteX11" fmla="*/ 0 w 975769"/>
                <a:gd name="connsiteY11" fmla="*/ 1544236 h 2015560"/>
                <a:gd name="connsiteX12" fmla="*/ 975116 w 975769"/>
                <a:gd name="connsiteY12" fmla="*/ 783443 h 2015560"/>
                <a:gd name="connsiteX13" fmla="*/ 975769 w 975769"/>
                <a:gd name="connsiteY13" fmla="*/ 866579 h 2015560"/>
                <a:gd name="connsiteX14" fmla="*/ 0 w 975769"/>
                <a:gd name="connsiteY14" fmla="*/ 1430858 h 2015560"/>
                <a:gd name="connsiteX15" fmla="*/ 0 w 975769"/>
                <a:gd name="connsiteY15" fmla="*/ 1347721 h 2015560"/>
                <a:gd name="connsiteX16" fmla="*/ 975116 w 975769"/>
                <a:gd name="connsiteY16" fmla="*/ 587582 h 2015560"/>
                <a:gd name="connsiteX17" fmla="*/ 975769 w 975769"/>
                <a:gd name="connsiteY17" fmla="*/ 670718 h 2015560"/>
                <a:gd name="connsiteX18" fmla="*/ 0 w 975769"/>
                <a:gd name="connsiteY18" fmla="*/ 1234997 h 2015560"/>
                <a:gd name="connsiteX19" fmla="*/ 0 w 975769"/>
                <a:gd name="connsiteY19" fmla="*/ 1152515 h 2015560"/>
                <a:gd name="connsiteX20" fmla="*/ 975116 w 975769"/>
                <a:gd name="connsiteY20" fmla="*/ 391722 h 2015560"/>
                <a:gd name="connsiteX21" fmla="*/ 975769 w 975769"/>
                <a:gd name="connsiteY21" fmla="*/ 474858 h 2015560"/>
                <a:gd name="connsiteX22" fmla="*/ 0 w 975769"/>
                <a:gd name="connsiteY22" fmla="*/ 1039137 h 2015560"/>
                <a:gd name="connsiteX23" fmla="*/ 0 w 975769"/>
                <a:gd name="connsiteY23" fmla="*/ 956000 h 2015560"/>
                <a:gd name="connsiteX24" fmla="*/ 975116 w 975769"/>
                <a:gd name="connsiteY24" fmla="*/ 195861 h 2015560"/>
                <a:gd name="connsiteX25" fmla="*/ 975769 w 975769"/>
                <a:gd name="connsiteY25" fmla="*/ 278059 h 2015560"/>
                <a:gd name="connsiteX26" fmla="*/ 0 w 975769"/>
                <a:gd name="connsiteY26" fmla="*/ 840397 h 2015560"/>
                <a:gd name="connsiteX27" fmla="*/ 0 w 975769"/>
                <a:gd name="connsiteY27" fmla="*/ 758199 h 2015560"/>
                <a:gd name="connsiteX28" fmla="*/ 975116 w 975769"/>
                <a:gd name="connsiteY28" fmla="*/ 0 h 2015560"/>
                <a:gd name="connsiteX29" fmla="*/ 975769 w 975769"/>
                <a:gd name="connsiteY29" fmla="*/ 82482 h 2015560"/>
                <a:gd name="connsiteX30" fmla="*/ 0 w 975769"/>
                <a:gd name="connsiteY30" fmla="*/ 647415 h 2015560"/>
                <a:gd name="connsiteX31" fmla="*/ 0 w 975769"/>
                <a:gd name="connsiteY31" fmla="*/ 564278 h 2015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975769" h="2015560">
                  <a:moveTo>
                    <a:pt x="975116" y="1371024"/>
                  </a:moveTo>
                  <a:lnTo>
                    <a:pt x="975769" y="1453222"/>
                  </a:lnTo>
                  <a:lnTo>
                    <a:pt x="0" y="2015560"/>
                  </a:lnTo>
                  <a:lnTo>
                    <a:pt x="0" y="1933362"/>
                  </a:lnTo>
                  <a:close/>
                  <a:moveTo>
                    <a:pt x="975116" y="1175164"/>
                  </a:moveTo>
                  <a:lnTo>
                    <a:pt x="975769" y="1257362"/>
                  </a:lnTo>
                  <a:lnTo>
                    <a:pt x="0" y="1819700"/>
                  </a:lnTo>
                  <a:lnTo>
                    <a:pt x="0" y="1737502"/>
                  </a:lnTo>
                  <a:close/>
                  <a:moveTo>
                    <a:pt x="975116" y="979303"/>
                  </a:moveTo>
                  <a:lnTo>
                    <a:pt x="975769" y="1062439"/>
                  </a:lnTo>
                  <a:lnTo>
                    <a:pt x="0" y="1626718"/>
                  </a:lnTo>
                  <a:lnTo>
                    <a:pt x="0" y="1544236"/>
                  </a:lnTo>
                  <a:close/>
                  <a:moveTo>
                    <a:pt x="975116" y="783443"/>
                  </a:moveTo>
                  <a:lnTo>
                    <a:pt x="975769" y="866579"/>
                  </a:lnTo>
                  <a:lnTo>
                    <a:pt x="0" y="1430858"/>
                  </a:lnTo>
                  <a:lnTo>
                    <a:pt x="0" y="1347721"/>
                  </a:lnTo>
                  <a:close/>
                  <a:moveTo>
                    <a:pt x="975116" y="587582"/>
                  </a:moveTo>
                  <a:lnTo>
                    <a:pt x="975769" y="670718"/>
                  </a:lnTo>
                  <a:lnTo>
                    <a:pt x="0" y="1234997"/>
                  </a:lnTo>
                  <a:lnTo>
                    <a:pt x="0" y="1152515"/>
                  </a:lnTo>
                  <a:close/>
                  <a:moveTo>
                    <a:pt x="975116" y="391722"/>
                  </a:moveTo>
                  <a:lnTo>
                    <a:pt x="975769" y="474858"/>
                  </a:lnTo>
                  <a:lnTo>
                    <a:pt x="0" y="1039137"/>
                  </a:lnTo>
                  <a:lnTo>
                    <a:pt x="0" y="956000"/>
                  </a:lnTo>
                  <a:close/>
                  <a:moveTo>
                    <a:pt x="975116" y="195861"/>
                  </a:moveTo>
                  <a:lnTo>
                    <a:pt x="975769" y="278059"/>
                  </a:lnTo>
                  <a:lnTo>
                    <a:pt x="0" y="840397"/>
                  </a:lnTo>
                  <a:lnTo>
                    <a:pt x="0" y="758199"/>
                  </a:lnTo>
                  <a:close/>
                  <a:moveTo>
                    <a:pt x="975116" y="0"/>
                  </a:moveTo>
                  <a:lnTo>
                    <a:pt x="975769" y="82482"/>
                  </a:lnTo>
                  <a:lnTo>
                    <a:pt x="0" y="647415"/>
                  </a:lnTo>
                  <a:lnTo>
                    <a:pt x="0" y="564278"/>
                  </a:lnTo>
                  <a:close/>
                </a:path>
              </a:pathLst>
            </a:custGeom>
            <a:solidFill>
              <a:srgbClr val="8000FF"/>
            </a:solidFill>
            <a:ln>
              <a:noFill/>
            </a:ln>
            <a:effectLst/>
          </p:spPr>
          <p:txBody>
            <a:bodyPr wrap="square" anchor="ctr">
              <a:noAutofit/>
            </a:bodyPr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28" name="Freeform 16">
              <a:extLst>
                <a:ext uri="{FF2B5EF4-FFF2-40B4-BE49-F238E27FC236}">
                  <a16:creationId xmlns:a16="http://schemas.microsoft.com/office/drawing/2014/main" id="{9330E4E0-3498-25D1-0C82-7807B4CBD4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92691" y="3433321"/>
              <a:ext cx="558779" cy="1820351"/>
            </a:xfrm>
            <a:custGeom>
              <a:avLst/>
              <a:gdLst>
                <a:gd name="T0" fmla="*/ 853 w 857"/>
                <a:gd name="T1" fmla="*/ 0 h 2786"/>
                <a:gd name="T2" fmla="*/ 856 w 857"/>
                <a:gd name="T3" fmla="*/ 2293 h 2786"/>
                <a:gd name="T4" fmla="*/ 2 w 857"/>
                <a:gd name="T5" fmla="*/ 2785 h 2786"/>
                <a:gd name="T6" fmla="*/ 0 w 857"/>
                <a:gd name="T7" fmla="*/ 493 h 2786"/>
                <a:gd name="T8" fmla="*/ 853 w 857"/>
                <a:gd name="T9" fmla="*/ 0 h 2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7" h="2786">
                  <a:moveTo>
                    <a:pt x="853" y="0"/>
                  </a:moveTo>
                  <a:lnTo>
                    <a:pt x="856" y="2293"/>
                  </a:lnTo>
                  <a:lnTo>
                    <a:pt x="2" y="2785"/>
                  </a:lnTo>
                  <a:lnTo>
                    <a:pt x="0" y="493"/>
                  </a:lnTo>
                  <a:lnTo>
                    <a:pt x="853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29" name="Freeform 17">
              <a:extLst>
                <a:ext uri="{FF2B5EF4-FFF2-40B4-BE49-F238E27FC236}">
                  <a16:creationId xmlns:a16="http://schemas.microsoft.com/office/drawing/2014/main" id="{1493A396-6347-2EA6-84C7-323C646ABE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34998" y="2606675"/>
              <a:ext cx="132494" cy="195861"/>
            </a:xfrm>
            <a:custGeom>
              <a:avLst/>
              <a:gdLst>
                <a:gd name="T0" fmla="*/ 101 w 203"/>
                <a:gd name="T1" fmla="*/ 32 h 298"/>
                <a:gd name="T2" fmla="*/ 101 w 203"/>
                <a:gd name="T3" fmla="*/ 32 h 298"/>
                <a:gd name="T4" fmla="*/ 202 w 203"/>
                <a:gd name="T5" fmla="*/ 90 h 298"/>
                <a:gd name="T6" fmla="*/ 202 w 203"/>
                <a:gd name="T7" fmla="*/ 90 h 298"/>
                <a:gd name="T8" fmla="*/ 102 w 203"/>
                <a:gd name="T9" fmla="*/ 264 h 298"/>
                <a:gd name="T10" fmla="*/ 102 w 203"/>
                <a:gd name="T11" fmla="*/ 264 h 298"/>
                <a:gd name="T12" fmla="*/ 0 w 203"/>
                <a:gd name="T13" fmla="*/ 207 h 298"/>
                <a:gd name="T14" fmla="*/ 0 w 203"/>
                <a:gd name="T15" fmla="*/ 207 h 298"/>
                <a:gd name="T16" fmla="*/ 101 w 203"/>
                <a:gd name="T17" fmla="*/ 32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3" h="298">
                  <a:moveTo>
                    <a:pt x="101" y="32"/>
                  </a:moveTo>
                  <a:lnTo>
                    <a:pt x="101" y="32"/>
                  </a:lnTo>
                  <a:cubicBezTo>
                    <a:pt x="156" y="0"/>
                    <a:pt x="201" y="26"/>
                    <a:pt x="202" y="90"/>
                  </a:cubicBezTo>
                  <a:lnTo>
                    <a:pt x="202" y="90"/>
                  </a:lnTo>
                  <a:cubicBezTo>
                    <a:pt x="202" y="154"/>
                    <a:pt x="157" y="232"/>
                    <a:pt x="102" y="264"/>
                  </a:cubicBezTo>
                  <a:lnTo>
                    <a:pt x="102" y="264"/>
                  </a:lnTo>
                  <a:cubicBezTo>
                    <a:pt x="46" y="297"/>
                    <a:pt x="1" y="271"/>
                    <a:pt x="0" y="207"/>
                  </a:cubicBezTo>
                  <a:lnTo>
                    <a:pt x="0" y="207"/>
                  </a:lnTo>
                  <a:cubicBezTo>
                    <a:pt x="0" y="143"/>
                    <a:pt x="45" y="65"/>
                    <a:pt x="101" y="32"/>
                  </a:cubicBezTo>
                </a:path>
              </a:pathLst>
            </a:custGeom>
            <a:solidFill>
              <a:srgbClr val="FB0084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30" name="Freeform 18">
              <a:extLst>
                <a:ext uri="{FF2B5EF4-FFF2-40B4-BE49-F238E27FC236}">
                  <a16:creationId xmlns:a16="http://schemas.microsoft.com/office/drawing/2014/main" id="{AAFE3434-F225-2918-984F-A5BF9A99E3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336258" y="2721888"/>
              <a:ext cx="132494" cy="192979"/>
            </a:xfrm>
            <a:custGeom>
              <a:avLst/>
              <a:gdLst>
                <a:gd name="T0" fmla="*/ 101 w 203"/>
                <a:gd name="T1" fmla="*/ 32 h 297"/>
                <a:gd name="T2" fmla="*/ 101 w 203"/>
                <a:gd name="T3" fmla="*/ 32 h 297"/>
                <a:gd name="T4" fmla="*/ 202 w 203"/>
                <a:gd name="T5" fmla="*/ 90 h 297"/>
                <a:gd name="T6" fmla="*/ 202 w 203"/>
                <a:gd name="T7" fmla="*/ 90 h 297"/>
                <a:gd name="T8" fmla="*/ 102 w 203"/>
                <a:gd name="T9" fmla="*/ 264 h 297"/>
                <a:gd name="T10" fmla="*/ 102 w 203"/>
                <a:gd name="T11" fmla="*/ 264 h 297"/>
                <a:gd name="T12" fmla="*/ 0 w 203"/>
                <a:gd name="T13" fmla="*/ 206 h 297"/>
                <a:gd name="T14" fmla="*/ 0 w 203"/>
                <a:gd name="T15" fmla="*/ 206 h 297"/>
                <a:gd name="T16" fmla="*/ 101 w 203"/>
                <a:gd name="T17" fmla="*/ 32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3" h="297">
                  <a:moveTo>
                    <a:pt x="101" y="32"/>
                  </a:moveTo>
                  <a:lnTo>
                    <a:pt x="101" y="32"/>
                  </a:lnTo>
                  <a:cubicBezTo>
                    <a:pt x="157" y="0"/>
                    <a:pt x="202" y="26"/>
                    <a:pt x="202" y="90"/>
                  </a:cubicBezTo>
                  <a:lnTo>
                    <a:pt x="202" y="90"/>
                  </a:lnTo>
                  <a:cubicBezTo>
                    <a:pt x="202" y="154"/>
                    <a:pt x="158" y="232"/>
                    <a:pt x="102" y="264"/>
                  </a:cubicBezTo>
                  <a:lnTo>
                    <a:pt x="102" y="264"/>
                  </a:lnTo>
                  <a:cubicBezTo>
                    <a:pt x="46" y="296"/>
                    <a:pt x="0" y="271"/>
                    <a:pt x="0" y="206"/>
                  </a:cubicBezTo>
                  <a:lnTo>
                    <a:pt x="0" y="206"/>
                  </a:lnTo>
                  <a:cubicBezTo>
                    <a:pt x="0" y="142"/>
                    <a:pt x="45" y="64"/>
                    <a:pt x="101" y="32"/>
                  </a:cubicBez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31" name="Freeform 19">
              <a:extLst>
                <a:ext uri="{FF2B5EF4-FFF2-40B4-BE49-F238E27FC236}">
                  <a16:creationId xmlns:a16="http://schemas.microsoft.com/office/drawing/2014/main" id="{42EC234F-83E4-E7DF-036B-D637FBC6D7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34637" y="2837099"/>
              <a:ext cx="132494" cy="195861"/>
            </a:xfrm>
            <a:custGeom>
              <a:avLst/>
              <a:gdLst>
                <a:gd name="T0" fmla="*/ 101 w 203"/>
                <a:gd name="T1" fmla="*/ 33 h 298"/>
                <a:gd name="T2" fmla="*/ 101 w 203"/>
                <a:gd name="T3" fmla="*/ 33 h 298"/>
                <a:gd name="T4" fmla="*/ 202 w 203"/>
                <a:gd name="T5" fmla="*/ 90 h 298"/>
                <a:gd name="T6" fmla="*/ 202 w 203"/>
                <a:gd name="T7" fmla="*/ 90 h 298"/>
                <a:gd name="T8" fmla="*/ 101 w 203"/>
                <a:gd name="T9" fmla="*/ 265 h 298"/>
                <a:gd name="T10" fmla="*/ 101 w 203"/>
                <a:gd name="T11" fmla="*/ 265 h 298"/>
                <a:gd name="T12" fmla="*/ 0 w 203"/>
                <a:gd name="T13" fmla="*/ 207 h 298"/>
                <a:gd name="T14" fmla="*/ 0 w 203"/>
                <a:gd name="T15" fmla="*/ 207 h 298"/>
                <a:gd name="T16" fmla="*/ 101 w 203"/>
                <a:gd name="T17" fmla="*/ 33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3" h="298">
                  <a:moveTo>
                    <a:pt x="101" y="33"/>
                  </a:moveTo>
                  <a:lnTo>
                    <a:pt x="101" y="33"/>
                  </a:lnTo>
                  <a:cubicBezTo>
                    <a:pt x="157" y="0"/>
                    <a:pt x="202" y="27"/>
                    <a:pt x="202" y="90"/>
                  </a:cubicBezTo>
                  <a:lnTo>
                    <a:pt x="202" y="90"/>
                  </a:lnTo>
                  <a:cubicBezTo>
                    <a:pt x="202" y="154"/>
                    <a:pt x="157" y="233"/>
                    <a:pt x="101" y="265"/>
                  </a:cubicBezTo>
                  <a:lnTo>
                    <a:pt x="101" y="265"/>
                  </a:lnTo>
                  <a:cubicBezTo>
                    <a:pt x="46" y="297"/>
                    <a:pt x="0" y="271"/>
                    <a:pt x="0" y="207"/>
                  </a:cubicBezTo>
                  <a:lnTo>
                    <a:pt x="0" y="207"/>
                  </a:lnTo>
                  <a:cubicBezTo>
                    <a:pt x="0" y="143"/>
                    <a:pt x="45" y="65"/>
                    <a:pt x="101" y="33"/>
                  </a:cubicBezTo>
                </a:path>
              </a:pathLst>
            </a:custGeom>
            <a:solidFill>
              <a:srgbClr val="8000FF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32" name="Freeform 20">
              <a:extLst>
                <a:ext uri="{FF2B5EF4-FFF2-40B4-BE49-F238E27FC236}">
                  <a16:creationId xmlns:a16="http://schemas.microsoft.com/office/drawing/2014/main" id="{6BB734C2-4D13-2D1E-B970-45D608928F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56591" y="5219109"/>
              <a:ext cx="1901000" cy="2569230"/>
            </a:xfrm>
            <a:custGeom>
              <a:avLst/>
              <a:gdLst>
                <a:gd name="T0" fmla="*/ 0 w 2910"/>
                <a:gd name="T1" fmla="*/ 1677 h 3933"/>
                <a:gd name="T2" fmla="*/ 7 w 2910"/>
                <a:gd name="T3" fmla="*/ 3932 h 3933"/>
                <a:gd name="T4" fmla="*/ 2909 w 2910"/>
                <a:gd name="T5" fmla="*/ 2257 h 3933"/>
                <a:gd name="T6" fmla="*/ 2903 w 2910"/>
                <a:gd name="T7" fmla="*/ 0 h 3933"/>
                <a:gd name="T8" fmla="*/ 0 w 2910"/>
                <a:gd name="T9" fmla="*/ 1677 h 3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10" h="3933">
                  <a:moveTo>
                    <a:pt x="0" y="1677"/>
                  </a:moveTo>
                  <a:lnTo>
                    <a:pt x="7" y="3932"/>
                  </a:lnTo>
                  <a:lnTo>
                    <a:pt x="2909" y="2257"/>
                  </a:lnTo>
                  <a:lnTo>
                    <a:pt x="2903" y="0"/>
                  </a:lnTo>
                  <a:lnTo>
                    <a:pt x="0" y="1677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33" name="Freeform 21">
              <a:extLst>
                <a:ext uri="{FF2B5EF4-FFF2-40B4-BE49-F238E27FC236}">
                  <a16:creationId xmlns:a16="http://schemas.microsoft.com/office/drawing/2014/main" id="{B12A8F82-515D-DCDC-344D-920E71EBC7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56593" y="5219110"/>
              <a:ext cx="1898120" cy="1503518"/>
            </a:xfrm>
            <a:custGeom>
              <a:avLst/>
              <a:gdLst>
                <a:gd name="T0" fmla="*/ 2904 w 2905"/>
                <a:gd name="T1" fmla="*/ 627 h 2304"/>
                <a:gd name="T2" fmla="*/ 2 w 2905"/>
                <a:gd name="T3" fmla="*/ 2303 h 2304"/>
                <a:gd name="T4" fmla="*/ 0 w 2905"/>
                <a:gd name="T5" fmla="*/ 1677 h 2304"/>
                <a:gd name="T6" fmla="*/ 2903 w 2905"/>
                <a:gd name="T7" fmla="*/ 0 h 2304"/>
                <a:gd name="T8" fmla="*/ 2904 w 2905"/>
                <a:gd name="T9" fmla="*/ 627 h 2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05" h="2304">
                  <a:moveTo>
                    <a:pt x="2904" y="627"/>
                  </a:moveTo>
                  <a:lnTo>
                    <a:pt x="2" y="2303"/>
                  </a:lnTo>
                  <a:lnTo>
                    <a:pt x="0" y="1677"/>
                  </a:lnTo>
                  <a:lnTo>
                    <a:pt x="2903" y="0"/>
                  </a:lnTo>
                  <a:lnTo>
                    <a:pt x="2904" y="627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34" name="Freeform 22">
              <a:extLst>
                <a:ext uri="{FF2B5EF4-FFF2-40B4-BE49-F238E27FC236}">
                  <a16:creationId xmlns:a16="http://schemas.microsoft.com/office/drawing/2014/main" id="{BEEBC31E-C57E-C679-2857-8509B21527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88552" y="5878699"/>
              <a:ext cx="625025" cy="1022506"/>
            </a:xfrm>
            <a:custGeom>
              <a:avLst/>
              <a:gdLst>
                <a:gd name="T0" fmla="*/ 956 w 957"/>
                <a:gd name="T1" fmla="*/ 1011 h 1564"/>
                <a:gd name="T2" fmla="*/ 1 w 957"/>
                <a:gd name="T3" fmla="*/ 1563 h 1564"/>
                <a:gd name="T4" fmla="*/ 0 w 957"/>
                <a:gd name="T5" fmla="*/ 552 h 1564"/>
                <a:gd name="T6" fmla="*/ 955 w 957"/>
                <a:gd name="T7" fmla="*/ 0 h 1564"/>
                <a:gd name="T8" fmla="*/ 956 w 957"/>
                <a:gd name="T9" fmla="*/ 1011 h 1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7" h="1564">
                  <a:moveTo>
                    <a:pt x="956" y="1011"/>
                  </a:moveTo>
                  <a:lnTo>
                    <a:pt x="1" y="1563"/>
                  </a:lnTo>
                  <a:lnTo>
                    <a:pt x="0" y="552"/>
                  </a:lnTo>
                  <a:lnTo>
                    <a:pt x="955" y="0"/>
                  </a:lnTo>
                  <a:lnTo>
                    <a:pt x="956" y="1011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35" name="Freeform 16">
              <a:extLst>
                <a:ext uri="{FF2B5EF4-FFF2-40B4-BE49-F238E27FC236}">
                  <a16:creationId xmlns:a16="http://schemas.microsoft.com/office/drawing/2014/main" id="{3DA4662A-52F2-45F0-360A-51572274D1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91969" y="6397154"/>
              <a:ext cx="808711" cy="998811"/>
            </a:xfrm>
            <a:custGeom>
              <a:avLst/>
              <a:gdLst>
                <a:gd name="connsiteX0" fmla="*/ 808711 w 808711"/>
                <a:gd name="connsiteY0" fmla="*/ 463728 h 998811"/>
                <a:gd name="connsiteX1" fmla="*/ 808711 w 808711"/>
                <a:gd name="connsiteY1" fmla="*/ 531675 h 998811"/>
                <a:gd name="connsiteX2" fmla="*/ 0 w 808711"/>
                <a:gd name="connsiteY2" fmla="*/ 998811 h 998811"/>
                <a:gd name="connsiteX3" fmla="*/ 0 w 808711"/>
                <a:gd name="connsiteY3" fmla="*/ 930211 h 998811"/>
                <a:gd name="connsiteX4" fmla="*/ 808711 w 808711"/>
                <a:gd name="connsiteY4" fmla="*/ 308192 h 998811"/>
                <a:gd name="connsiteX5" fmla="*/ 808711 w 808711"/>
                <a:gd name="connsiteY5" fmla="*/ 376793 h 998811"/>
                <a:gd name="connsiteX6" fmla="*/ 0 w 808711"/>
                <a:gd name="connsiteY6" fmla="*/ 843275 h 998811"/>
                <a:gd name="connsiteX7" fmla="*/ 0 w 808711"/>
                <a:gd name="connsiteY7" fmla="*/ 774675 h 998811"/>
                <a:gd name="connsiteX8" fmla="*/ 808711 w 808711"/>
                <a:gd name="connsiteY8" fmla="*/ 152656 h 998811"/>
                <a:gd name="connsiteX9" fmla="*/ 808711 w 808711"/>
                <a:gd name="connsiteY9" fmla="*/ 220603 h 998811"/>
                <a:gd name="connsiteX10" fmla="*/ 0 w 808711"/>
                <a:gd name="connsiteY10" fmla="*/ 687739 h 998811"/>
                <a:gd name="connsiteX11" fmla="*/ 0 w 808711"/>
                <a:gd name="connsiteY11" fmla="*/ 619139 h 998811"/>
                <a:gd name="connsiteX12" fmla="*/ 808711 w 808711"/>
                <a:gd name="connsiteY12" fmla="*/ 0 h 998811"/>
                <a:gd name="connsiteX13" fmla="*/ 808711 w 808711"/>
                <a:gd name="connsiteY13" fmla="*/ 68517 h 998811"/>
                <a:gd name="connsiteX14" fmla="*/ 0 w 808711"/>
                <a:gd name="connsiteY14" fmla="*/ 535084 h 998811"/>
                <a:gd name="connsiteX15" fmla="*/ 0 w 808711"/>
                <a:gd name="connsiteY15" fmla="*/ 466567 h 998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08711" h="998811">
                  <a:moveTo>
                    <a:pt x="808711" y="463728"/>
                  </a:moveTo>
                  <a:lnTo>
                    <a:pt x="808711" y="531675"/>
                  </a:lnTo>
                  <a:lnTo>
                    <a:pt x="0" y="998811"/>
                  </a:lnTo>
                  <a:lnTo>
                    <a:pt x="0" y="930211"/>
                  </a:lnTo>
                  <a:close/>
                  <a:moveTo>
                    <a:pt x="808711" y="308192"/>
                  </a:moveTo>
                  <a:lnTo>
                    <a:pt x="808711" y="376793"/>
                  </a:lnTo>
                  <a:lnTo>
                    <a:pt x="0" y="843275"/>
                  </a:lnTo>
                  <a:lnTo>
                    <a:pt x="0" y="774675"/>
                  </a:lnTo>
                  <a:close/>
                  <a:moveTo>
                    <a:pt x="808711" y="152656"/>
                  </a:moveTo>
                  <a:lnTo>
                    <a:pt x="808711" y="220603"/>
                  </a:lnTo>
                  <a:lnTo>
                    <a:pt x="0" y="687739"/>
                  </a:lnTo>
                  <a:lnTo>
                    <a:pt x="0" y="619139"/>
                  </a:lnTo>
                  <a:close/>
                  <a:moveTo>
                    <a:pt x="808711" y="0"/>
                  </a:moveTo>
                  <a:lnTo>
                    <a:pt x="808711" y="68517"/>
                  </a:lnTo>
                  <a:lnTo>
                    <a:pt x="0" y="535084"/>
                  </a:lnTo>
                  <a:lnTo>
                    <a:pt x="0" y="466567"/>
                  </a:lnTo>
                  <a:close/>
                </a:path>
              </a:pathLst>
            </a:custGeom>
            <a:solidFill>
              <a:srgbClr val="FB0084"/>
            </a:solidFill>
            <a:ln>
              <a:noFill/>
            </a:ln>
            <a:effectLst/>
          </p:spPr>
          <p:txBody>
            <a:bodyPr wrap="square" anchor="ctr">
              <a:noAutofit/>
            </a:bodyPr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36" name="Freeform 27">
              <a:extLst>
                <a:ext uri="{FF2B5EF4-FFF2-40B4-BE49-F238E27FC236}">
                  <a16:creationId xmlns:a16="http://schemas.microsoft.com/office/drawing/2014/main" id="{C3B4CC54-47B4-AFCB-272E-40D97D29EF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50919" y="8001482"/>
              <a:ext cx="797843" cy="1034029"/>
            </a:xfrm>
            <a:custGeom>
              <a:avLst/>
              <a:gdLst>
                <a:gd name="T0" fmla="*/ 964 w 1223"/>
                <a:gd name="T1" fmla="*/ 59 h 1585"/>
                <a:gd name="T2" fmla="*/ 964 w 1223"/>
                <a:gd name="T3" fmla="*/ 59 h 1585"/>
                <a:gd name="T4" fmla="*/ 563 w 1223"/>
                <a:gd name="T5" fmla="*/ 99 h 1585"/>
                <a:gd name="T6" fmla="*/ 563 w 1223"/>
                <a:gd name="T7" fmla="*/ 99 h 1585"/>
                <a:gd name="T8" fmla="*/ 1 w 1223"/>
                <a:gd name="T9" fmla="*/ 1072 h 1585"/>
                <a:gd name="T10" fmla="*/ 1 w 1223"/>
                <a:gd name="T11" fmla="*/ 1072 h 1585"/>
                <a:gd name="T12" fmla="*/ 165 w 1223"/>
                <a:gd name="T13" fmla="*/ 1434 h 1585"/>
                <a:gd name="T14" fmla="*/ 430 w 1223"/>
                <a:gd name="T15" fmla="*/ 1584 h 1585"/>
                <a:gd name="T16" fmla="*/ 430 w 1223"/>
                <a:gd name="T17" fmla="*/ 1584 h 1585"/>
                <a:gd name="T18" fmla="*/ 259 w 1223"/>
                <a:gd name="T19" fmla="*/ 1222 h 1585"/>
                <a:gd name="T20" fmla="*/ 259 w 1223"/>
                <a:gd name="T21" fmla="*/ 1222 h 1585"/>
                <a:gd name="T22" fmla="*/ 821 w 1223"/>
                <a:gd name="T23" fmla="*/ 249 h 1585"/>
                <a:gd name="T24" fmla="*/ 821 w 1223"/>
                <a:gd name="T25" fmla="*/ 249 h 1585"/>
                <a:gd name="T26" fmla="*/ 1222 w 1223"/>
                <a:gd name="T27" fmla="*/ 210 h 1585"/>
                <a:gd name="T28" fmla="*/ 964 w 1223"/>
                <a:gd name="T29" fmla="*/ 59 h 1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23" h="1585">
                  <a:moveTo>
                    <a:pt x="964" y="59"/>
                  </a:moveTo>
                  <a:lnTo>
                    <a:pt x="964" y="59"/>
                  </a:lnTo>
                  <a:cubicBezTo>
                    <a:pt x="862" y="0"/>
                    <a:pt x="720" y="8"/>
                    <a:pt x="563" y="99"/>
                  </a:cubicBezTo>
                  <a:lnTo>
                    <a:pt x="563" y="99"/>
                  </a:lnTo>
                  <a:cubicBezTo>
                    <a:pt x="252" y="278"/>
                    <a:pt x="0" y="714"/>
                    <a:pt x="1" y="1072"/>
                  </a:cubicBezTo>
                  <a:lnTo>
                    <a:pt x="1" y="1072"/>
                  </a:lnTo>
                  <a:cubicBezTo>
                    <a:pt x="1" y="1250"/>
                    <a:pt x="64" y="1375"/>
                    <a:pt x="165" y="1434"/>
                  </a:cubicBezTo>
                  <a:lnTo>
                    <a:pt x="430" y="1584"/>
                  </a:lnTo>
                  <a:lnTo>
                    <a:pt x="430" y="1584"/>
                  </a:lnTo>
                  <a:cubicBezTo>
                    <a:pt x="329" y="1525"/>
                    <a:pt x="260" y="1400"/>
                    <a:pt x="259" y="1222"/>
                  </a:cubicBezTo>
                  <a:lnTo>
                    <a:pt x="259" y="1222"/>
                  </a:lnTo>
                  <a:cubicBezTo>
                    <a:pt x="259" y="864"/>
                    <a:pt x="510" y="429"/>
                    <a:pt x="821" y="249"/>
                  </a:cubicBezTo>
                  <a:lnTo>
                    <a:pt x="821" y="249"/>
                  </a:lnTo>
                  <a:cubicBezTo>
                    <a:pt x="978" y="159"/>
                    <a:pt x="1120" y="150"/>
                    <a:pt x="1222" y="210"/>
                  </a:cubicBezTo>
                  <a:lnTo>
                    <a:pt x="964" y="59"/>
                  </a:lnTo>
                </a:path>
              </a:pathLst>
            </a:custGeom>
            <a:solidFill>
              <a:srgbClr val="C80069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37" name="Freeform 28">
              <a:extLst>
                <a:ext uri="{FF2B5EF4-FFF2-40B4-BE49-F238E27FC236}">
                  <a16:creationId xmlns:a16="http://schemas.microsoft.com/office/drawing/2014/main" id="{318A333C-F6A3-401F-0407-4D9DD3FD27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12216" y="8041805"/>
              <a:ext cx="737357" cy="1082994"/>
            </a:xfrm>
            <a:custGeom>
              <a:avLst/>
              <a:gdLst>
                <a:gd name="T0" fmla="*/ 563 w 1131"/>
                <a:gd name="T1" fmla="*/ 179 h 1656"/>
                <a:gd name="T2" fmla="*/ 563 w 1131"/>
                <a:gd name="T3" fmla="*/ 179 h 1656"/>
                <a:gd name="T4" fmla="*/ 1128 w 1131"/>
                <a:gd name="T5" fmla="*/ 502 h 1656"/>
                <a:gd name="T6" fmla="*/ 1128 w 1131"/>
                <a:gd name="T7" fmla="*/ 502 h 1656"/>
                <a:gd name="T8" fmla="*/ 567 w 1131"/>
                <a:gd name="T9" fmla="*/ 1475 h 1656"/>
                <a:gd name="T10" fmla="*/ 567 w 1131"/>
                <a:gd name="T11" fmla="*/ 1475 h 1656"/>
                <a:gd name="T12" fmla="*/ 1 w 1131"/>
                <a:gd name="T13" fmla="*/ 1153 h 1656"/>
                <a:gd name="T14" fmla="*/ 1 w 1131"/>
                <a:gd name="T15" fmla="*/ 1153 h 1656"/>
                <a:gd name="T16" fmla="*/ 563 w 1131"/>
                <a:gd name="T17" fmla="*/ 179 h 1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31" h="1656">
                  <a:moveTo>
                    <a:pt x="563" y="179"/>
                  </a:moveTo>
                  <a:lnTo>
                    <a:pt x="563" y="179"/>
                  </a:lnTo>
                  <a:cubicBezTo>
                    <a:pt x="874" y="0"/>
                    <a:pt x="1127" y="144"/>
                    <a:pt x="1128" y="502"/>
                  </a:cubicBezTo>
                  <a:lnTo>
                    <a:pt x="1128" y="502"/>
                  </a:lnTo>
                  <a:cubicBezTo>
                    <a:pt x="1130" y="859"/>
                    <a:pt x="878" y="1295"/>
                    <a:pt x="567" y="1475"/>
                  </a:cubicBezTo>
                  <a:lnTo>
                    <a:pt x="567" y="1475"/>
                  </a:lnTo>
                  <a:cubicBezTo>
                    <a:pt x="255" y="1655"/>
                    <a:pt x="2" y="1511"/>
                    <a:pt x="1" y="1153"/>
                  </a:cubicBezTo>
                  <a:lnTo>
                    <a:pt x="1" y="1153"/>
                  </a:lnTo>
                  <a:cubicBezTo>
                    <a:pt x="0" y="795"/>
                    <a:pt x="252" y="360"/>
                    <a:pt x="563" y="179"/>
                  </a:cubicBezTo>
                </a:path>
              </a:pathLst>
            </a:custGeom>
            <a:solidFill>
              <a:srgbClr val="FB0084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38" name="Freeform 29">
              <a:extLst>
                <a:ext uri="{FF2B5EF4-FFF2-40B4-BE49-F238E27FC236}">
                  <a16:creationId xmlns:a16="http://schemas.microsoft.com/office/drawing/2014/main" id="{8BFD73D5-5792-6887-8E8F-B2DCA90226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82152" y="8309674"/>
              <a:ext cx="429166" cy="515573"/>
            </a:xfrm>
            <a:custGeom>
              <a:avLst/>
              <a:gdLst>
                <a:gd name="T0" fmla="*/ 476 w 658"/>
                <a:gd name="T1" fmla="*/ 49 h 789"/>
                <a:gd name="T2" fmla="*/ 476 w 658"/>
                <a:gd name="T3" fmla="*/ 49 h 789"/>
                <a:gd name="T4" fmla="*/ 651 w 658"/>
                <a:gd name="T5" fmla="*/ 161 h 789"/>
                <a:gd name="T6" fmla="*/ 651 w 658"/>
                <a:gd name="T7" fmla="*/ 161 h 789"/>
                <a:gd name="T8" fmla="*/ 363 w 658"/>
                <a:gd name="T9" fmla="*/ 748 h 789"/>
                <a:gd name="T10" fmla="*/ 363 w 658"/>
                <a:gd name="T11" fmla="*/ 748 h 789"/>
                <a:gd name="T12" fmla="*/ 330 w 658"/>
                <a:gd name="T13" fmla="*/ 779 h 789"/>
                <a:gd name="T14" fmla="*/ 330 w 658"/>
                <a:gd name="T15" fmla="*/ 779 h 789"/>
                <a:gd name="T16" fmla="*/ 298 w 658"/>
                <a:gd name="T17" fmla="*/ 786 h 789"/>
                <a:gd name="T18" fmla="*/ 298 w 658"/>
                <a:gd name="T19" fmla="*/ 786 h 789"/>
                <a:gd name="T20" fmla="*/ 4 w 658"/>
                <a:gd name="T21" fmla="*/ 537 h 789"/>
                <a:gd name="T22" fmla="*/ 4 w 658"/>
                <a:gd name="T23" fmla="*/ 537 h 789"/>
                <a:gd name="T24" fmla="*/ 177 w 658"/>
                <a:gd name="T25" fmla="*/ 223 h 789"/>
                <a:gd name="T26" fmla="*/ 177 w 658"/>
                <a:gd name="T27" fmla="*/ 223 h 789"/>
                <a:gd name="T28" fmla="*/ 228 w 658"/>
                <a:gd name="T29" fmla="*/ 204 h 789"/>
                <a:gd name="T30" fmla="*/ 228 w 658"/>
                <a:gd name="T31" fmla="*/ 204 h 789"/>
                <a:gd name="T32" fmla="*/ 326 w 658"/>
                <a:gd name="T33" fmla="*/ 235 h 789"/>
                <a:gd name="T34" fmla="*/ 326 w 658"/>
                <a:gd name="T35" fmla="*/ 235 h 789"/>
                <a:gd name="T36" fmla="*/ 424 w 658"/>
                <a:gd name="T37" fmla="*/ 90 h 789"/>
                <a:gd name="T38" fmla="*/ 424 w 658"/>
                <a:gd name="T39" fmla="*/ 90 h 789"/>
                <a:gd name="T40" fmla="*/ 476 w 658"/>
                <a:gd name="T41" fmla="*/ 49 h 7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58" h="789">
                  <a:moveTo>
                    <a:pt x="476" y="49"/>
                  </a:moveTo>
                  <a:lnTo>
                    <a:pt x="476" y="49"/>
                  </a:lnTo>
                  <a:cubicBezTo>
                    <a:pt x="561" y="0"/>
                    <a:pt x="644" y="34"/>
                    <a:pt x="651" y="161"/>
                  </a:cubicBezTo>
                  <a:lnTo>
                    <a:pt x="651" y="161"/>
                  </a:lnTo>
                  <a:cubicBezTo>
                    <a:pt x="657" y="303"/>
                    <a:pt x="515" y="531"/>
                    <a:pt x="363" y="748"/>
                  </a:cubicBezTo>
                  <a:lnTo>
                    <a:pt x="363" y="748"/>
                  </a:lnTo>
                  <a:cubicBezTo>
                    <a:pt x="354" y="762"/>
                    <a:pt x="342" y="773"/>
                    <a:pt x="330" y="779"/>
                  </a:cubicBezTo>
                  <a:lnTo>
                    <a:pt x="330" y="779"/>
                  </a:lnTo>
                  <a:cubicBezTo>
                    <a:pt x="319" y="786"/>
                    <a:pt x="308" y="788"/>
                    <a:pt x="298" y="786"/>
                  </a:cubicBezTo>
                  <a:lnTo>
                    <a:pt x="298" y="786"/>
                  </a:lnTo>
                  <a:cubicBezTo>
                    <a:pt x="144" y="749"/>
                    <a:pt x="0" y="686"/>
                    <a:pt x="4" y="537"/>
                  </a:cubicBezTo>
                  <a:lnTo>
                    <a:pt x="4" y="537"/>
                  </a:lnTo>
                  <a:cubicBezTo>
                    <a:pt x="8" y="404"/>
                    <a:pt x="91" y="273"/>
                    <a:pt x="177" y="223"/>
                  </a:cubicBezTo>
                  <a:lnTo>
                    <a:pt x="177" y="223"/>
                  </a:lnTo>
                  <a:cubicBezTo>
                    <a:pt x="194" y="213"/>
                    <a:pt x="211" y="207"/>
                    <a:pt x="228" y="204"/>
                  </a:cubicBezTo>
                  <a:lnTo>
                    <a:pt x="228" y="204"/>
                  </a:lnTo>
                  <a:cubicBezTo>
                    <a:pt x="295" y="193"/>
                    <a:pt x="321" y="228"/>
                    <a:pt x="326" y="235"/>
                  </a:cubicBezTo>
                  <a:lnTo>
                    <a:pt x="326" y="235"/>
                  </a:lnTo>
                  <a:cubicBezTo>
                    <a:pt x="331" y="222"/>
                    <a:pt x="357" y="157"/>
                    <a:pt x="424" y="90"/>
                  </a:cubicBezTo>
                  <a:lnTo>
                    <a:pt x="424" y="90"/>
                  </a:lnTo>
                  <a:cubicBezTo>
                    <a:pt x="441" y="72"/>
                    <a:pt x="459" y="59"/>
                    <a:pt x="476" y="4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39" name="Freeform 30">
              <a:extLst>
                <a:ext uri="{FF2B5EF4-FFF2-40B4-BE49-F238E27FC236}">
                  <a16:creationId xmlns:a16="http://schemas.microsoft.com/office/drawing/2014/main" id="{12AC15C7-23F2-91AE-24E7-FB4B027634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339137" y="8021644"/>
              <a:ext cx="175699" cy="334115"/>
            </a:xfrm>
            <a:custGeom>
              <a:avLst/>
              <a:gdLst>
                <a:gd name="T0" fmla="*/ 131 w 269"/>
                <a:gd name="T1" fmla="*/ 510 h 511"/>
                <a:gd name="T2" fmla="*/ 0 w 269"/>
                <a:gd name="T3" fmla="*/ 434 h 511"/>
                <a:gd name="T4" fmla="*/ 0 w 269"/>
                <a:gd name="T5" fmla="*/ 94 h 511"/>
                <a:gd name="T6" fmla="*/ 268 w 269"/>
                <a:gd name="T7" fmla="*/ 0 h 511"/>
                <a:gd name="T8" fmla="*/ 131 w 269"/>
                <a:gd name="T9" fmla="*/ 510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9" h="511">
                  <a:moveTo>
                    <a:pt x="131" y="510"/>
                  </a:moveTo>
                  <a:lnTo>
                    <a:pt x="0" y="434"/>
                  </a:lnTo>
                  <a:lnTo>
                    <a:pt x="0" y="94"/>
                  </a:lnTo>
                  <a:lnTo>
                    <a:pt x="268" y="0"/>
                  </a:lnTo>
                  <a:lnTo>
                    <a:pt x="131" y="510"/>
                  </a:ln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40" name="Freeform 31">
              <a:extLst>
                <a:ext uri="{FF2B5EF4-FFF2-40B4-BE49-F238E27FC236}">
                  <a16:creationId xmlns:a16="http://schemas.microsoft.com/office/drawing/2014/main" id="{6E22273C-6085-795D-D3E4-521D7CC68E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50745" y="7091307"/>
              <a:ext cx="1163642" cy="1310538"/>
            </a:xfrm>
            <a:custGeom>
              <a:avLst/>
              <a:gdLst>
                <a:gd name="T0" fmla="*/ 0 w 1782"/>
                <a:gd name="T1" fmla="*/ 941 h 2006"/>
                <a:gd name="T2" fmla="*/ 0 w 1782"/>
                <a:gd name="T3" fmla="*/ 1790 h 2006"/>
                <a:gd name="T4" fmla="*/ 1 w 1782"/>
                <a:gd name="T5" fmla="*/ 1790 h 2006"/>
                <a:gd name="T6" fmla="*/ 1 w 1782"/>
                <a:gd name="T7" fmla="*/ 1796 h 2006"/>
                <a:gd name="T8" fmla="*/ 1 w 1782"/>
                <a:gd name="T9" fmla="*/ 1796 h 2006"/>
                <a:gd name="T10" fmla="*/ 57 w 1782"/>
                <a:gd name="T11" fmla="*/ 1889 h 2006"/>
                <a:gd name="T12" fmla="*/ 257 w 1782"/>
                <a:gd name="T13" fmla="*/ 2005 h 2006"/>
                <a:gd name="T14" fmla="*/ 263 w 1782"/>
                <a:gd name="T15" fmla="*/ 1826 h 2006"/>
                <a:gd name="T16" fmla="*/ 750 w 1782"/>
                <a:gd name="T17" fmla="*/ 1545 h 2006"/>
                <a:gd name="T18" fmla="*/ 901 w 1782"/>
                <a:gd name="T19" fmla="*/ 1632 h 2006"/>
                <a:gd name="T20" fmla="*/ 908 w 1782"/>
                <a:gd name="T21" fmla="*/ 1454 h 2006"/>
                <a:gd name="T22" fmla="*/ 908 w 1782"/>
                <a:gd name="T23" fmla="*/ 1454 h 2006"/>
                <a:gd name="T24" fmla="*/ 911 w 1782"/>
                <a:gd name="T25" fmla="*/ 1452 h 2006"/>
                <a:gd name="T26" fmla="*/ 1515 w 1782"/>
                <a:gd name="T27" fmla="*/ 1103 h 2006"/>
                <a:gd name="T28" fmla="*/ 1515 w 1782"/>
                <a:gd name="T29" fmla="*/ 1102 h 2006"/>
                <a:gd name="T30" fmla="*/ 1515 w 1782"/>
                <a:gd name="T31" fmla="*/ 1102 h 2006"/>
                <a:gd name="T32" fmla="*/ 1613 w 1782"/>
                <a:gd name="T33" fmla="*/ 948 h 2006"/>
                <a:gd name="T34" fmla="*/ 1613 w 1782"/>
                <a:gd name="T35" fmla="*/ 271 h 2006"/>
                <a:gd name="T36" fmla="*/ 1657 w 1782"/>
                <a:gd name="T37" fmla="*/ 296 h 2006"/>
                <a:gd name="T38" fmla="*/ 1781 w 1782"/>
                <a:gd name="T39" fmla="*/ 146 h 2006"/>
                <a:gd name="T40" fmla="*/ 1575 w 1782"/>
                <a:gd name="T41" fmla="*/ 28 h 2006"/>
                <a:gd name="T42" fmla="*/ 1575 w 1782"/>
                <a:gd name="T43" fmla="*/ 28 h 2006"/>
                <a:gd name="T44" fmla="*/ 1487 w 1782"/>
                <a:gd name="T45" fmla="*/ 8 h 2006"/>
                <a:gd name="T46" fmla="*/ 1487 w 1782"/>
                <a:gd name="T47" fmla="*/ 8 h 2006"/>
                <a:gd name="T48" fmla="*/ 1449 w 1782"/>
                <a:gd name="T49" fmla="*/ 23 h 2006"/>
                <a:gd name="T50" fmla="*/ 1449 w 1782"/>
                <a:gd name="T51" fmla="*/ 21 h 2006"/>
                <a:gd name="T52" fmla="*/ 805 w 1782"/>
                <a:gd name="T53" fmla="*/ 394 h 2006"/>
                <a:gd name="T54" fmla="*/ 805 w 1782"/>
                <a:gd name="T55" fmla="*/ 394 h 2006"/>
                <a:gd name="T56" fmla="*/ 735 w 1782"/>
                <a:gd name="T57" fmla="*/ 434 h 2006"/>
                <a:gd name="T58" fmla="*/ 735 w 1782"/>
                <a:gd name="T59" fmla="*/ 434 h 2006"/>
                <a:gd name="T60" fmla="*/ 711 w 1782"/>
                <a:gd name="T61" fmla="*/ 448 h 2006"/>
                <a:gd name="T62" fmla="*/ 92 w 1782"/>
                <a:gd name="T63" fmla="*/ 806 h 2006"/>
                <a:gd name="T64" fmla="*/ 92 w 1782"/>
                <a:gd name="T65" fmla="*/ 806 h 2006"/>
                <a:gd name="T66" fmla="*/ 1 w 1782"/>
                <a:gd name="T67" fmla="*/ 941 h 2006"/>
                <a:gd name="T68" fmla="*/ 0 w 1782"/>
                <a:gd name="T69" fmla="*/ 941 h 20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82" h="2006">
                  <a:moveTo>
                    <a:pt x="0" y="941"/>
                  </a:moveTo>
                  <a:lnTo>
                    <a:pt x="0" y="1790"/>
                  </a:lnTo>
                  <a:lnTo>
                    <a:pt x="1" y="1790"/>
                  </a:lnTo>
                  <a:lnTo>
                    <a:pt x="1" y="1796"/>
                  </a:lnTo>
                  <a:lnTo>
                    <a:pt x="1" y="1796"/>
                  </a:lnTo>
                  <a:cubicBezTo>
                    <a:pt x="3" y="1839"/>
                    <a:pt x="25" y="1873"/>
                    <a:pt x="57" y="1889"/>
                  </a:cubicBezTo>
                  <a:lnTo>
                    <a:pt x="257" y="2005"/>
                  </a:lnTo>
                  <a:lnTo>
                    <a:pt x="263" y="1826"/>
                  </a:lnTo>
                  <a:lnTo>
                    <a:pt x="750" y="1545"/>
                  </a:lnTo>
                  <a:lnTo>
                    <a:pt x="901" y="1632"/>
                  </a:lnTo>
                  <a:lnTo>
                    <a:pt x="908" y="1454"/>
                  </a:lnTo>
                  <a:lnTo>
                    <a:pt x="908" y="1454"/>
                  </a:lnTo>
                  <a:cubicBezTo>
                    <a:pt x="909" y="1453"/>
                    <a:pt x="911" y="1453"/>
                    <a:pt x="911" y="1452"/>
                  </a:cubicBezTo>
                  <a:lnTo>
                    <a:pt x="1515" y="1103"/>
                  </a:lnTo>
                  <a:lnTo>
                    <a:pt x="1515" y="1102"/>
                  </a:lnTo>
                  <a:lnTo>
                    <a:pt x="1515" y="1102"/>
                  </a:lnTo>
                  <a:cubicBezTo>
                    <a:pt x="1576" y="1080"/>
                    <a:pt x="1616" y="1014"/>
                    <a:pt x="1613" y="948"/>
                  </a:cubicBezTo>
                  <a:lnTo>
                    <a:pt x="1613" y="271"/>
                  </a:lnTo>
                  <a:lnTo>
                    <a:pt x="1657" y="296"/>
                  </a:lnTo>
                  <a:lnTo>
                    <a:pt x="1781" y="146"/>
                  </a:lnTo>
                  <a:lnTo>
                    <a:pt x="1575" y="28"/>
                  </a:lnTo>
                  <a:lnTo>
                    <a:pt x="1575" y="28"/>
                  </a:lnTo>
                  <a:cubicBezTo>
                    <a:pt x="1552" y="9"/>
                    <a:pt x="1521" y="0"/>
                    <a:pt x="1487" y="8"/>
                  </a:cubicBezTo>
                  <a:lnTo>
                    <a:pt x="1487" y="8"/>
                  </a:lnTo>
                  <a:cubicBezTo>
                    <a:pt x="1475" y="10"/>
                    <a:pt x="1462" y="16"/>
                    <a:pt x="1449" y="23"/>
                  </a:cubicBezTo>
                  <a:lnTo>
                    <a:pt x="1449" y="21"/>
                  </a:lnTo>
                  <a:lnTo>
                    <a:pt x="805" y="394"/>
                  </a:lnTo>
                  <a:lnTo>
                    <a:pt x="805" y="394"/>
                  </a:lnTo>
                  <a:lnTo>
                    <a:pt x="735" y="434"/>
                  </a:lnTo>
                  <a:lnTo>
                    <a:pt x="735" y="434"/>
                  </a:lnTo>
                  <a:cubicBezTo>
                    <a:pt x="726" y="438"/>
                    <a:pt x="718" y="443"/>
                    <a:pt x="711" y="448"/>
                  </a:cubicBezTo>
                  <a:lnTo>
                    <a:pt x="92" y="806"/>
                  </a:lnTo>
                  <a:lnTo>
                    <a:pt x="92" y="806"/>
                  </a:lnTo>
                  <a:cubicBezTo>
                    <a:pt x="41" y="829"/>
                    <a:pt x="3" y="883"/>
                    <a:pt x="1" y="941"/>
                  </a:cubicBezTo>
                  <a:lnTo>
                    <a:pt x="0" y="941"/>
                  </a:lnTo>
                </a:path>
              </a:pathLst>
            </a:custGeom>
            <a:solidFill>
              <a:srgbClr val="BF9000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41" name="Freeform 22">
              <a:extLst>
                <a:ext uri="{FF2B5EF4-FFF2-40B4-BE49-F238E27FC236}">
                  <a16:creationId xmlns:a16="http://schemas.microsoft.com/office/drawing/2014/main" id="{BD0C22B9-B5DC-E1E0-9098-7FAC8CDB97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86119" y="7170812"/>
              <a:ext cx="1051582" cy="1237281"/>
            </a:xfrm>
            <a:custGeom>
              <a:avLst/>
              <a:gdLst>
                <a:gd name="connsiteX0" fmla="*/ 970038 w 1051582"/>
                <a:gd name="connsiteY0" fmla="*/ 1638 h 1237281"/>
                <a:gd name="connsiteX1" fmla="*/ 1051582 w 1051582"/>
                <a:gd name="connsiteY1" fmla="*/ 68200 h 1237281"/>
                <a:gd name="connsiteX2" fmla="*/ 1050929 w 1051582"/>
                <a:gd name="connsiteY2" fmla="*/ 79293 h 1237281"/>
                <a:gd name="connsiteX3" fmla="*/ 1050929 w 1051582"/>
                <a:gd name="connsiteY3" fmla="*/ 615704 h 1237281"/>
                <a:gd name="connsiteX4" fmla="*/ 986999 w 1051582"/>
                <a:gd name="connsiteY4" fmla="*/ 716200 h 1237281"/>
                <a:gd name="connsiteX5" fmla="*/ 987652 w 1051582"/>
                <a:gd name="connsiteY5" fmla="*/ 716200 h 1237281"/>
                <a:gd name="connsiteX6" fmla="*/ 851562 w 1051582"/>
                <a:gd name="connsiteY6" fmla="*/ 794862 h 1237281"/>
                <a:gd name="connsiteX7" fmla="*/ 639427 w 1051582"/>
                <a:gd name="connsiteY7" fmla="*/ 1184297 h 1237281"/>
                <a:gd name="connsiteX8" fmla="*/ 639427 w 1051582"/>
                <a:gd name="connsiteY8" fmla="*/ 917478 h 1237281"/>
                <a:gd name="connsiteX9" fmla="*/ 593635 w 1051582"/>
                <a:gd name="connsiteY9" fmla="*/ 943947 h 1237281"/>
                <a:gd name="connsiteX10" fmla="*/ 568846 w 1051582"/>
                <a:gd name="connsiteY10" fmla="*/ 958303 h 1237281"/>
                <a:gd name="connsiteX11" fmla="*/ 567541 w 1051582"/>
                <a:gd name="connsiteY11" fmla="*/ 959608 h 1237281"/>
                <a:gd name="connsiteX12" fmla="*/ 110899 w 1051582"/>
                <a:gd name="connsiteY12" fmla="*/ 1223246 h 1237281"/>
                <a:gd name="connsiteX13" fmla="*/ 82196 w 1051582"/>
                <a:gd name="connsiteY13" fmla="*/ 1235644 h 1237281"/>
                <a:gd name="connsiteX14" fmla="*/ 652 w 1051582"/>
                <a:gd name="connsiteY14" fmla="*/ 1168430 h 1237281"/>
                <a:gd name="connsiteX15" fmla="*/ 0 w 1051582"/>
                <a:gd name="connsiteY15" fmla="*/ 1165167 h 1237281"/>
                <a:gd name="connsiteX16" fmla="*/ 0 w 1051582"/>
                <a:gd name="connsiteY16" fmla="*/ 611136 h 1237281"/>
                <a:gd name="connsiteX17" fmla="*/ 59363 w 1051582"/>
                <a:gd name="connsiteY17" fmla="*/ 523040 h 1237281"/>
                <a:gd name="connsiteX18" fmla="*/ 463166 w 1051582"/>
                <a:gd name="connsiteY18" fmla="*/ 289420 h 1237281"/>
                <a:gd name="connsiteX19" fmla="*/ 478170 w 1051582"/>
                <a:gd name="connsiteY19" fmla="*/ 280937 h 1237281"/>
                <a:gd name="connsiteX20" fmla="*/ 523834 w 1051582"/>
                <a:gd name="connsiteY20" fmla="*/ 254182 h 1237281"/>
                <a:gd name="connsiteX21" fmla="*/ 943945 w 1051582"/>
                <a:gd name="connsiteY21" fmla="*/ 10774 h 1237281"/>
                <a:gd name="connsiteX22" fmla="*/ 943945 w 1051582"/>
                <a:gd name="connsiteY22" fmla="*/ 11426 h 1237281"/>
                <a:gd name="connsiteX23" fmla="*/ 970038 w 1051582"/>
                <a:gd name="connsiteY23" fmla="*/ 1638 h 1237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051582" h="1237281">
                  <a:moveTo>
                    <a:pt x="970038" y="1638"/>
                  </a:moveTo>
                  <a:cubicBezTo>
                    <a:pt x="1013093" y="-7498"/>
                    <a:pt x="1050277" y="22520"/>
                    <a:pt x="1051582" y="68200"/>
                  </a:cubicBezTo>
                  <a:cubicBezTo>
                    <a:pt x="1051582" y="71463"/>
                    <a:pt x="1051582" y="76030"/>
                    <a:pt x="1050929" y="79293"/>
                  </a:cubicBezTo>
                  <a:lnTo>
                    <a:pt x="1050929" y="615704"/>
                  </a:lnTo>
                  <a:cubicBezTo>
                    <a:pt x="1053539" y="658774"/>
                    <a:pt x="1027445" y="701191"/>
                    <a:pt x="986999" y="716200"/>
                  </a:cubicBezTo>
                  <a:lnTo>
                    <a:pt x="987652" y="716200"/>
                  </a:lnTo>
                  <a:lnTo>
                    <a:pt x="851562" y="794862"/>
                  </a:lnTo>
                  <a:lnTo>
                    <a:pt x="639427" y="1184297"/>
                  </a:lnTo>
                  <a:lnTo>
                    <a:pt x="639427" y="917478"/>
                  </a:lnTo>
                  <a:lnTo>
                    <a:pt x="593635" y="943947"/>
                  </a:lnTo>
                  <a:cubicBezTo>
                    <a:pt x="586459" y="950472"/>
                    <a:pt x="577979" y="955040"/>
                    <a:pt x="568846" y="958303"/>
                  </a:cubicBezTo>
                  <a:lnTo>
                    <a:pt x="567541" y="959608"/>
                  </a:lnTo>
                  <a:lnTo>
                    <a:pt x="110899" y="1223246"/>
                  </a:lnTo>
                  <a:cubicBezTo>
                    <a:pt x="101766" y="1229119"/>
                    <a:pt x="92633" y="1233034"/>
                    <a:pt x="82196" y="1235644"/>
                  </a:cubicBezTo>
                  <a:cubicBezTo>
                    <a:pt x="38488" y="1244780"/>
                    <a:pt x="1957" y="1214762"/>
                    <a:pt x="652" y="1168430"/>
                  </a:cubicBezTo>
                  <a:cubicBezTo>
                    <a:pt x="0" y="1167778"/>
                    <a:pt x="0" y="1166472"/>
                    <a:pt x="0" y="1165167"/>
                  </a:cubicBezTo>
                  <a:lnTo>
                    <a:pt x="0" y="611136"/>
                  </a:lnTo>
                  <a:cubicBezTo>
                    <a:pt x="1305" y="573288"/>
                    <a:pt x="25441" y="537396"/>
                    <a:pt x="59363" y="523040"/>
                  </a:cubicBezTo>
                  <a:lnTo>
                    <a:pt x="463166" y="289420"/>
                  </a:lnTo>
                  <a:cubicBezTo>
                    <a:pt x="467732" y="286157"/>
                    <a:pt x="472951" y="282895"/>
                    <a:pt x="478170" y="280937"/>
                  </a:cubicBezTo>
                  <a:lnTo>
                    <a:pt x="523834" y="254182"/>
                  </a:lnTo>
                  <a:lnTo>
                    <a:pt x="943945" y="10774"/>
                  </a:lnTo>
                  <a:lnTo>
                    <a:pt x="943945" y="11426"/>
                  </a:lnTo>
                  <a:cubicBezTo>
                    <a:pt x="952425" y="6858"/>
                    <a:pt x="960906" y="3595"/>
                    <a:pt x="970038" y="1638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ffectLst/>
          </p:spPr>
          <p:txBody>
            <a:bodyPr wrap="square" anchor="ctr">
              <a:noAutofit/>
            </a:bodyPr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42" name="Freeform 34">
              <a:extLst>
                <a:ext uri="{FF2B5EF4-FFF2-40B4-BE49-F238E27FC236}">
                  <a16:creationId xmlns:a16="http://schemas.microsoft.com/office/drawing/2014/main" id="{D8E0BFB1-F58D-EA9A-5C97-DBD9163C32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93500" y="7534873"/>
              <a:ext cx="668230" cy="492533"/>
            </a:xfrm>
            <a:custGeom>
              <a:avLst/>
              <a:gdLst>
                <a:gd name="T0" fmla="*/ 518 w 1023"/>
                <a:gd name="T1" fmla="*/ 265 h 755"/>
                <a:gd name="T2" fmla="*/ 518 w 1023"/>
                <a:gd name="T3" fmla="*/ 265 h 755"/>
                <a:gd name="T4" fmla="*/ 634 w 1023"/>
                <a:gd name="T5" fmla="*/ 336 h 755"/>
                <a:gd name="T6" fmla="*/ 634 w 1023"/>
                <a:gd name="T7" fmla="*/ 336 h 755"/>
                <a:gd name="T8" fmla="*/ 518 w 1023"/>
                <a:gd name="T9" fmla="*/ 497 h 755"/>
                <a:gd name="T10" fmla="*/ 518 w 1023"/>
                <a:gd name="T11" fmla="*/ 497 h 755"/>
                <a:gd name="T12" fmla="*/ 402 w 1023"/>
                <a:gd name="T13" fmla="*/ 426 h 755"/>
                <a:gd name="T14" fmla="*/ 402 w 1023"/>
                <a:gd name="T15" fmla="*/ 426 h 755"/>
                <a:gd name="T16" fmla="*/ 518 w 1023"/>
                <a:gd name="T17" fmla="*/ 265 h 755"/>
                <a:gd name="T18" fmla="*/ 908 w 1023"/>
                <a:gd name="T19" fmla="*/ 25 h 755"/>
                <a:gd name="T20" fmla="*/ 908 w 1023"/>
                <a:gd name="T21" fmla="*/ 25 h 755"/>
                <a:gd name="T22" fmla="*/ 1022 w 1023"/>
                <a:gd name="T23" fmla="*/ 95 h 755"/>
                <a:gd name="T24" fmla="*/ 1022 w 1023"/>
                <a:gd name="T25" fmla="*/ 95 h 755"/>
                <a:gd name="T26" fmla="*/ 908 w 1023"/>
                <a:gd name="T27" fmla="*/ 256 h 755"/>
                <a:gd name="T28" fmla="*/ 908 w 1023"/>
                <a:gd name="T29" fmla="*/ 256 h 755"/>
                <a:gd name="T30" fmla="*/ 792 w 1023"/>
                <a:gd name="T31" fmla="*/ 186 h 755"/>
                <a:gd name="T32" fmla="*/ 792 w 1023"/>
                <a:gd name="T33" fmla="*/ 186 h 755"/>
                <a:gd name="T34" fmla="*/ 908 w 1023"/>
                <a:gd name="T35" fmla="*/ 25 h 755"/>
                <a:gd name="T36" fmla="*/ 115 w 1023"/>
                <a:gd name="T37" fmla="*/ 498 h 755"/>
                <a:gd name="T38" fmla="*/ 115 w 1023"/>
                <a:gd name="T39" fmla="*/ 498 h 755"/>
                <a:gd name="T40" fmla="*/ 231 w 1023"/>
                <a:gd name="T41" fmla="*/ 568 h 755"/>
                <a:gd name="T42" fmla="*/ 231 w 1023"/>
                <a:gd name="T43" fmla="*/ 568 h 755"/>
                <a:gd name="T44" fmla="*/ 115 w 1023"/>
                <a:gd name="T45" fmla="*/ 729 h 755"/>
                <a:gd name="T46" fmla="*/ 115 w 1023"/>
                <a:gd name="T47" fmla="*/ 729 h 755"/>
                <a:gd name="T48" fmla="*/ 0 w 1023"/>
                <a:gd name="T49" fmla="*/ 659 h 755"/>
                <a:gd name="T50" fmla="*/ 0 w 1023"/>
                <a:gd name="T51" fmla="*/ 659 h 755"/>
                <a:gd name="T52" fmla="*/ 115 w 1023"/>
                <a:gd name="T53" fmla="*/ 498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23" h="755">
                  <a:moveTo>
                    <a:pt x="518" y="265"/>
                  </a:moveTo>
                  <a:lnTo>
                    <a:pt x="518" y="265"/>
                  </a:lnTo>
                  <a:cubicBezTo>
                    <a:pt x="582" y="241"/>
                    <a:pt x="634" y="272"/>
                    <a:pt x="634" y="336"/>
                  </a:cubicBezTo>
                  <a:lnTo>
                    <a:pt x="634" y="336"/>
                  </a:lnTo>
                  <a:cubicBezTo>
                    <a:pt x="634" y="400"/>
                    <a:pt x="582" y="472"/>
                    <a:pt x="518" y="497"/>
                  </a:cubicBezTo>
                  <a:lnTo>
                    <a:pt x="518" y="497"/>
                  </a:lnTo>
                  <a:cubicBezTo>
                    <a:pt x="454" y="522"/>
                    <a:pt x="402" y="490"/>
                    <a:pt x="402" y="426"/>
                  </a:cubicBezTo>
                  <a:lnTo>
                    <a:pt x="402" y="426"/>
                  </a:lnTo>
                  <a:cubicBezTo>
                    <a:pt x="402" y="362"/>
                    <a:pt x="454" y="291"/>
                    <a:pt x="518" y="265"/>
                  </a:cubicBezTo>
                  <a:close/>
                  <a:moveTo>
                    <a:pt x="908" y="25"/>
                  </a:moveTo>
                  <a:lnTo>
                    <a:pt x="908" y="25"/>
                  </a:lnTo>
                  <a:cubicBezTo>
                    <a:pt x="971" y="0"/>
                    <a:pt x="1022" y="32"/>
                    <a:pt x="1022" y="95"/>
                  </a:cubicBezTo>
                  <a:lnTo>
                    <a:pt x="1022" y="95"/>
                  </a:lnTo>
                  <a:cubicBezTo>
                    <a:pt x="1022" y="160"/>
                    <a:pt x="971" y="232"/>
                    <a:pt x="908" y="256"/>
                  </a:cubicBezTo>
                  <a:lnTo>
                    <a:pt x="908" y="256"/>
                  </a:lnTo>
                  <a:cubicBezTo>
                    <a:pt x="844" y="281"/>
                    <a:pt x="792" y="250"/>
                    <a:pt x="792" y="186"/>
                  </a:cubicBezTo>
                  <a:lnTo>
                    <a:pt x="792" y="186"/>
                  </a:lnTo>
                  <a:cubicBezTo>
                    <a:pt x="792" y="122"/>
                    <a:pt x="844" y="50"/>
                    <a:pt x="908" y="25"/>
                  </a:cubicBezTo>
                  <a:close/>
                  <a:moveTo>
                    <a:pt x="115" y="498"/>
                  </a:moveTo>
                  <a:lnTo>
                    <a:pt x="115" y="498"/>
                  </a:lnTo>
                  <a:cubicBezTo>
                    <a:pt x="179" y="473"/>
                    <a:pt x="231" y="505"/>
                    <a:pt x="231" y="568"/>
                  </a:cubicBezTo>
                  <a:lnTo>
                    <a:pt x="231" y="568"/>
                  </a:lnTo>
                  <a:cubicBezTo>
                    <a:pt x="231" y="632"/>
                    <a:pt x="179" y="705"/>
                    <a:pt x="115" y="729"/>
                  </a:cubicBezTo>
                  <a:lnTo>
                    <a:pt x="115" y="729"/>
                  </a:lnTo>
                  <a:cubicBezTo>
                    <a:pt x="51" y="754"/>
                    <a:pt x="0" y="723"/>
                    <a:pt x="0" y="659"/>
                  </a:cubicBezTo>
                  <a:lnTo>
                    <a:pt x="0" y="659"/>
                  </a:lnTo>
                  <a:cubicBezTo>
                    <a:pt x="0" y="595"/>
                    <a:pt x="51" y="523"/>
                    <a:pt x="115" y="49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43" name="Freeform 35">
              <a:extLst>
                <a:ext uri="{FF2B5EF4-FFF2-40B4-BE49-F238E27FC236}">
                  <a16:creationId xmlns:a16="http://schemas.microsoft.com/office/drawing/2014/main" id="{EAFA4581-43FC-3393-DE05-33CC83B0BA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87103" y="10930749"/>
              <a:ext cx="1483355" cy="864091"/>
            </a:xfrm>
            <a:custGeom>
              <a:avLst/>
              <a:gdLst>
                <a:gd name="T0" fmla="*/ 1170 w 2273"/>
                <a:gd name="T1" fmla="*/ 17 h 1322"/>
                <a:gd name="T2" fmla="*/ 2034 w 2273"/>
                <a:gd name="T3" fmla="*/ 515 h 1322"/>
                <a:gd name="T4" fmla="*/ 2272 w 2273"/>
                <a:gd name="T5" fmla="*/ 448 h 1322"/>
                <a:gd name="T6" fmla="*/ 2272 w 2273"/>
                <a:gd name="T7" fmla="*/ 687 h 1322"/>
                <a:gd name="T8" fmla="*/ 2272 w 2273"/>
                <a:gd name="T9" fmla="*/ 687 h 1322"/>
                <a:gd name="T10" fmla="*/ 2232 w 2273"/>
                <a:gd name="T11" fmla="*/ 743 h 1322"/>
                <a:gd name="T12" fmla="*/ 2232 w 2273"/>
                <a:gd name="T13" fmla="*/ 743 h 1322"/>
                <a:gd name="T14" fmla="*/ 1257 w 2273"/>
                <a:gd name="T15" fmla="*/ 1306 h 1322"/>
                <a:gd name="T16" fmla="*/ 1254 w 2273"/>
                <a:gd name="T17" fmla="*/ 1306 h 1322"/>
                <a:gd name="T18" fmla="*/ 1254 w 2273"/>
                <a:gd name="T19" fmla="*/ 1306 h 1322"/>
                <a:gd name="T20" fmla="*/ 1180 w 2273"/>
                <a:gd name="T21" fmla="*/ 1321 h 1322"/>
                <a:gd name="T22" fmla="*/ 1180 w 2273"/>
                <a:gd name="T23" fmla="*/ 1321 h 1322"/>
                <a:gd name="T24" fmla="*/ 1106 w 2273"/>
                <a:gd name="T25" fmla="*/ 1306 h 1322"/>
                <a:gd name="T26" fmla="*/ 1104 w 2273"/>
                <a:gd name="T27" fmla="*/ 1306 h 1322"/>
                <a:gd name="T28" fmla="*/ 1099 w 2273"/>
                <a:gd name="T29" fmla="*/ 1303 h 1322"/>
                <a:gd name="T30" fmla="*/ 1099 w 2273"/>
                <a:gd name="T31" fmla="*/ 1303 h 1322"/>
                <a:gd name="T32" fmla="*/ 1088 w 2273"/>
                <a:gd name="T33" fmla="*/ 1297 h 1322"/>
                <a:gd name="T34" fmla="*/ 39 w 2273"/>
                <a:gd name="T35" fmla="*/ 691 h 1322"/>
                <a:gd name="T36" fmla="*/ 39 w 2273"/>
                <a:gd name="T37" fmla="*/ 691 h 1322"/>
                <a:gd name="T38" fmla="*/ 39 w 2273"/>
                <a:gd name="T39" fmla="*/ 691 h 1322"/>
                <a:gd name="T40" fmla="*/ 0 w 2273"/>
                <a:gd name="T41" fmla="*/ 634 h 1322"/>
                <a:gd name="T42" fmla="*/ 0 w 2273"/>
                <a:gd name="T43" fmla="*/ 397 h 1322"/>
                <a:gd name="T44" fmla="*/ 0 w 2273"/>
                <a:gd name="T45" fmla="*/ 397 h 1322"/>
                <a:gd name="T46" fmla="*/ 230 w 2273"/>
                <a:gd name="T47" fmla="*/ 469 h 1322"/>
                <a:gd name="T48" fmla="*/ 998 w 2273"/>
                <a:gd name="T49" fmla="*/ 25 h 1322"/>
                <a:gd name="T50" fmla="*/ 998 w 2273"/>
                <a:gd name="T51" fmla="*/ 25 h 1322"/>
                <a:gd name="T52" fmla="*/ 1011 w 2273"/>
                <a:gd name="T53" fmla="*/ 18 h 1322"/>
                <a:gd name="T54" fmla="*/ 1013 w 2273"/>
                <a:gd name="T55" fmla="*/ 17 h 1322"/>
                <a:gd name="T56" fmla="*/ 1013 w 2273"/>
                <a:gd name="T57" fmla="*/ 17 h 1322"/>
                <a:gd name="T58" fmla="*/ 1013 w 2273"/>
                <a:gd name="T59" fmla="*/ 17 h 1322"/>
                <a:gd name="T60" fmla="*/ 1091 w 2273"/>
                <a:gd name="T61" fmla="*/ 0 h 1322"/>
                <a:gd name="T62" fmla="*/ 1091 w 2273"/>
                <a:gd name="T63" fmla="*/ 0 h 1322"/>
                <a:gd name="T64" fmla="*/ 1169 w 2273"/>
                <a:gd name="T65" fmla="*/ 17 h 1322"/>
                <a:gd name="T66" fmla="*/ 1170 w 2273"/>
                <a:gd name="T67" fmla="*/ 17 h 1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273" h="1322">
                  <a:moveTo>
                    <a:pt x="1170" y="17"/>
                  </a:moveTo>
                  <a:lnTo>
                    <a:pt x="2034" y="515"/>
                  </a:lnTo>
                  <a:lnTo>
                    <a:pt x="2272" y="448"/>
                  </a:lnTo>
                  <a:lnTo>
                    <a:pt x="2272" y="687"/>
                  </a:lnTo>
                  <a:lnTo>
                    <a:pt x="2272" y="687"/>
                  </a:lnTo>
                  <a:cubicBezTo>
                    <a:pt x="2272" y="708"/>
                    <a:pt x="2257" y="728"/>
                    <a:pt x="2232" y="743"/>
                  </a:cubicBezTo>
                  <a:lnTo>
                    <a:pt x="2232" y="743"/>
                  </a:lnTo>
                  <a:lnTo>
                    <a:pt x="1257" y="1306"/>
                  </a:lnTo>
                  <a:lnTo>
                    <a:pt x="1254" y="1306"/>
                  </a:lnTo>
                  <a:lnTo>
                    <a:pt x="1254" y="1306"/>
                  </a:lnTo>
                  <a:cubicBezTo>
                    <a:pt x="1234" y="1315"/>
                    <a:pt x="1208" y="1321"/>
                    <a:pt x="1180" y="1321"/>
                  </a:cubicBezTo>
                  <a:lnTo>
                    <a:pt x="1180" y="1321"/>
                  </a:lnTo>
                  <a:cubicBezTo>
                    <a:pt x="1152" y="1321"/>
                    <a:pt x="1127" y="1315"/>
                    <a:pt x="1106" y="1306"/>
                  </a:cubicBezTo>
                  <a:lnTo>
                    <a:pt x="1104" y="1306"/>
                  </a:lnTo>
                  <a:lnTo>
                    <a:pt x="1099" y="1303"/>
                  </a:lnTo>
                  <a:lnTo>
                    <a:pt x="1099" y="1303"/>
                  </a:lnTo>
                  <a:cubicBezTo>
                    <a:pt x="1095" y="1301"/>
                    <a:pt x="1091" y="1299"/>
                    <a:pt x="1088" y="1297"/>
                  </a:cubicBezTo>
                  <a:lnTo>
                    <a:pt x="39" y="691"/>
                  </a:lnTo>
                  <a:lnTo>
                    <a:pt x="39" y="691"/>
                  </a:lnTo>
                  <a:lnTo>
                    <a:pt x="39" y="691"/>
                  </a:lnTo>
                  <a:cubicBezTo>
                    <a:pt x="15" y="677"/>
                    <a:pt x="0" y="657"/>
                    <a:pt x="0" y="634"/>
                  </a:cubicBezTo>
                  <a:lnTo>
                    <a:pt x="0" y="397"/>
                  </a:lnTo>
                  <a:lnTo>
                    <a:pt x="0" y="397"/>
                  </a:lnTo>
                  <a:cubicBezTo>
                    <a:pt x="0" y="397"/>
                    <a:pt x="118" y="432"/>
                    <a:pt x="230" y="469"/>
                  </a:cubicBezTo>
                  <a:lnTo>
                    <a:pt x="998" y="25"/>
                  </a:lnTo>
                  <a:lnTo>
                    <a:pt x="998" y="25"/>
                  </a:lnTo>
                  <a:cubicBezTo>
                    <a:pt x="1002" y="23"/>
                    <a:pt x="1007" y="20"/>
                    <a:pt x="1011" y="18"/>
                  </a:cubicBezTo>
                  <a:lnTo>
                    <a:pt x="1013" y="17"/>
                  </a:lnTo>
                  <a:lnTo>
                    <a:pt x="1013" y="17"/>
                  </a:lnTo>
                  <a:lnTo>
                    <a:pt x="1013" y="17"/>
                  </a:lnTo>
                  <a:cubicBezTo>
                    <a:pt x="1035" y="6"/>
                    <a:pt x="1062" y="0"/>
                    <a:pt x="1091" y="0"/>
                  </a:cubicBezTo>
                  <a:lnTo>
                    <a:pt x="1091" y="0"/>
                  </a:lnTo>
                  <a:cubicBezTo>
                    <a:pt x="1120" y="0"/>
                    <a:pt x="1147" y="6"/>
                    <a:pt x="1169" y="17"/>
                  </a:cubicBezTo>
                  <a:lnTo>
                    <a:pt x="1170" y="17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44" name="Freeform 36">
              <a:extLst>
                <a:ext uri="{FF2B5EF4-FFF2-40B4-BE49-F238E27FC236}">
                  <a16:creationId xmlns:a16="http://schemas.microsoft.com/office/drawing/2014/main" id="{0A8303C6-5AF2-B037-3BBF-E287533F07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87103" y="10887544"/>
              <a:ext cx="1483355" cy="864091"/>
            </a:xfrm>
            <a:custGeom>
              <a:avLst/>
              <a:gdLst>
                <a:gd name="T0" fmla="*/ 1170 w 2273"/>
                <a:gd name="T1" fmla="*/ 17 h 1323"/>
                <a:gd name="T2" fmla="*/ 2034 w 2273"/>
                <a:gd name="T3" fmla="*/ 516 h 1323"/>
                <a:gd name="T4" fmla="*/ 2272 w 2273"/>
                <a:gd name="T5" fmla="*/ 449 h 1323"/>
                <a:gd name="T6" fmla="*/ 2272 w 2273"/>
                <a:gd name="T7" fmla="*/ 687 h 1323"/>
                <a:gd name="T8" fmla="*/ 2272 w 2273"/>
                <a:gd name="T9" fmla="*/ 687 h 1323"/>
                <a:gd name="T10" fmla="*/ 2232 w 2273"/>
                <a:gd name="T11" fmla="*/ 744 h 1323"/>
                <a:gd name="T12" fmla="*/ 1257 w 2273"/>
                <a:gd name="T13" fmla="*/ 1307 h 1323"/>
                <a:gd name="T14" fmla="*/ 1254 w 2273"/>
                <a:gd name="T15" fmla="*/ 1307 h 1323"/>
                <a:gd name="T16" fmla="*/ 1254 w 2273"/>
                <a:gd name="T17" fmla="*/ 1307 h 1323"/>
                <a:gd name="T18" fmla="*/ 1180 w 2273"/>
                <a:gd name="T19" fmla="*/ 1322 h 1323"/>
                <a:gd name="T20" fmla="*/ 1180 w 2273"/>
                <a:gd name="T21" fmla="*/ 1322 h 1323"/>
                <a:gd name="T22" fmla="*/ 1106 w 2273"/>
                <a:gd name="T23" fmla="*/ 1307 h 1323"/>
                <a:gd name="T24" fmla="*/ 1104 w 2273"/>
                <a:gd name="T25" fmla="*/ 1307 h 1323"/>
                <a:gd name="T26" fmla="*/ 1099 w 2273"/>
                <a:gd name="T27" fmla="*/ 1304 h 1323"/>
                <a:gd name="T28" fmla="*/ 1099 w 2273"/>
                <a:gd name="T29" fmla="*/ 1304 h 1323"/>
                <a:gd name="T30" fmla="*/ 1088 w 2273"/>
                <a:gd name="T31" fmla="*/ 1297 h 1323"/>
                <a:gd name="T32" fmla="*/ 39 w 2273"/>
                <a:gd name="T33" fmla="*/ 692 h 1323"/>
                <a:gd name="T34" fmla="*/ 39 w 2273"/>
                <a:gd name="T35" fmla="*/ 691 h 1323"/>
                <a:gd name="T36" fmla="*/ 39 w 2273"/>
                <a:gd name="T37" fmla="*/ 691 h 1323"/>
                <a:gd name="T38" fmla="*/ 0 w 2273"/>
                <a:gd name="T39" fmla="*/ 636 h 1323"/>
                <a:gd name="T40" fmla="*/ 0 w 2273"/>
                <a:gd name="T41" fmla="*/ 397 h 1323"/>
                <a:gd name="T42" fmla="*/ 0 w 2273"/>
                <a:gd name="T43" fmla="*/ 397 h 1323"/>
                <a:gd name="T44" fmla="*/ 230 w 2273"/>
                <a:gd name="T45" fmla="*/ 470 h 1323"/>
                <a:gd name="T46" fmla="*/ 998 w 2273"/>
                <a:gd name="T47" fmla="*/ 26 h 1323"/>
                <a:gd name="T48" fmla="*/ 998 w 2273"/>
                <a:gd name="T49" fmla="*/ 26 h 1323"/>
                <a:gd name="T50" fmla="*/ 1011 w 2273"/>
                <a:gd name="T51" fmla="*/ 18 h 1323"/>
                <a:gd name="T52" fmla="*/ 1013 w 2273"/>
                <a:gd name="T53" fmla="*/ 17 h 1323"/>
                <a:gd name="T54" fmla="*/ 1013 w 2273"/>
                <a:gd name="T55" fmla="*/ 17 h 1323"/>
                <a:gd name="T56" fmla="*/ 1013 w 2273"/>
                <a:gd name="T57" fmla="*/ 17 h 1323"/>
                <a:gd name="T58" fmla="*/ 1091 w 2273"/>
                <a:gd name="T59" fmla="*/ 0 h 1323"/>
                <a:gd name="T60" fmla="*/ 1091 w 2273"/>
                <a:gd name="T61" fmla="*/ 0 h 1323"/>
                <a:gd name="T62" fmla="*/ 1169 w 2273"/>
                <a:gd name="T63" fmla="*/ 17 h 1323"/>
                <a:gd name="T64" fmla="*/ 1170 w 2273"/>
                <a:gd name="T65" fmla="*/ 17 h 1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73" h="1323">
                  <a:moveTo>
                    <a:pt x="1170" y="17"/>
                  </a:moveTo>
                  <a:lnTo>
                    <a:pt x="2034" y="516"/>
                  </a:lnTo>
                  <a:lnTo>
                    <a:pt x="2272" y="449"/>
                  </a:lnTo>
                  <a:lnTo>
                    <a:pt x="2272" y="687"/>
                  </a:lnTo>
                  <a:lnTo>
                    <a:pt x="2272" y="687"/>
                  </a:lnTo>
                  <a:cubicBezTo>
                    <a:pt x="2272" y="709"/>
                    <a:pt x="2257" y="729"/>
                    <a:pt x="2232" y="744"/>
                  </a:cubicBezTo>
                  <a:lnTo>
                    <a:pt x="1257" y="1307"/>
                  </a:lnTo>
                  <a:lnTo>
                    <a:pt x="1254" y="1307"/>
                  </a:lnTo>
                  <a:lnTo>
                    <a:pt x="1254" y="1307"/>
                  </a:lnTo>
                  <a:cubicBezTo>
                    <a:pt x="1234" y="1316"/>
                    <a:pt x="1208" y="1322"/>
                    <a:pt x="1180" y="1322"/>
                  </a:cubicBezTo>
                  <a:lnTo>
                    <a:pt x="1180" y="1322"/>
                  </a:lnTo>
                  <a:cubicBezTo>
                    <a:pt x="1152" y="1322"/>
                    <a:pt x="1127" y="1316"/>
                    <a:pt x="1106" y="1307"/>
                  </a:cubicBezTo>
                  <a:lnTo>
                    <a:pt x="1104" y="1307"/>
                  </a:lnTo>
                  <a:lnTo>
                    <a:pt x="1099" y="1304"/>
                  </a:lnTo>
                  <a:lnTo>
                    <a:pt x="1099" y="1304"/>
                  </a:lnTo>
                  <a:cubicBezTo>
                    <a:pt x="1095" y="1302"/>
                    <a:pt x="1091" y="1300"/>
                    <a:pt x="1088" y="1297"/>
                  </a:cubicBezTo>
                  <a:lnTo>
                    <a:pt x="39" y="692"/>
                  </a:lnTo>
                  <a:lnTo>
                    <a:pt x="39" y="691"/>
                  </a:lnTo>
                  <a:lnTo>
                    <a:pt x="39" y="691"/>
                  </a:lnTo>
                  <a:cubicBezTo>
                    <a:pt x="15" y="677"/>
                    <a:pt x="0" y="658"/>
                    <a:pt x="0" y="636"/>
                  </a:cubicBezTo>
                  <a:lnTo>
                    <a:pt x="0" y="397"/>
                  </a:lnTo>
                  <a:lnTo>
                    <a:pt x="0" y="397"/>
                  </a:lnTo>
                  <a:cubicBezTo>
                    <a:pt x="0" y="397"/>
                    <a:pt x="118" y="433"/>
                    <a:pt x="230" y="470"/>
                  </a:cubicBezTo>
                  <a:lnTo>
                    <a:pt x="998" y="26"/>
                  </a:lnTo>
                  <a:lnTo>
                    <a:pt x="998" y="26"/>
                  </a:lnTo>
                  <a:cubicBezTo>
                    <a:pt x="1002" y="23"/>
                    <a:pt x="1007" y="20"/>
                    <a:pt x="1011" y="18"/>
                  </a:cubicBezTo>
                  <a:lnTo>
                    <a:pt x="1013" y="17"/>
                  </a:lnTo>
                  <a:lnTo>
                    <a:pt x="1013" y="17"/>
                  </a:lnTo>
                  <a:lnTo>
                    <a:pt x="1013" y="17"/>
                  </a:lnTo>
                  <a:cubicBezTo>
                    <a:pt x="1035" y="7"/>
                    <a:pt x="1062" y="0"/>
                    <a:pt x="1091" y="0"/>
                  </a:cubicBezTo>
                  <a:lnTo>
                    <a:pt x="1091" y="0"/>
                  </a:lnTo>
                  <a:cubicBezTo>
                    <a:pt x="1120" y="0"/>
                    <a:pt x="1147" y="7"/>
                    <a:pt x="1169" y="17"/>
                  </a:cubicBezTo>
                  <a:lnTo>
                    <a:pt x="1170" y="17"/>
                  </a:lnTo>
                </a:path>
              </a:pathLst>
            </a:custGeom>
            <a:solidFill>
              <a:srgbClr val="6900D2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45" name="Freeform 37">
              <a:extLst>
                <a:ext uri="{FF2B5EF4-FFF2-40B4-BE49-F238E27FC236}">
                  <a16:creationId xmlns:a16="http://schemas.microsoft.com/office/drawing/2014/main" id="{3F4C53B7-26EC-488D-CBBE-0D2BEAB91E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87103" y="10734889"/>
              <a:ext cx="1483355" cy="864091"/>
            </a:xfrm>
            <a:custGeom>
              <a:avLst/>
              <a:gdLst>
                <a:gd name="T0" fmla="*/ 1170 w 2273"/>
                <a:gd name="T1" fmla="*/ 16 h 1322"/>
                <a:gd name="T2" fmla="*/ 2232 w 2273"/>
                <a:gd name="T3" fmla="*/ 629 h 1322"/>
                <a:gd name="T4" fmla="*/ 2232 w 2273"/>
                <a:gd name="T5" fmla="*/ 630 h 1322"/>
                <a:gd name="T6" fmla="*/ 2232 w 2273"/>
                <a:gd name="T7" fmla="*/ 630 h 1322"/>
                <a:gd name="T8" fmla="*/ 2272 w 2273"/>
                <a:gd name="T9" fmla="*/ 686 h 1322"/>
                <a:gd name="T10" fmla="*/ 2272 w 2273"/>
                <a:gd name="T11" fmla="*/ 686 h 1322"/>
                <a:gd name="T12" fmla="*/ 2232 w 2273"/>
                <a:gd name="T13" fmla="*/ 742 h 1322"/>
                <a:gd name="T14" fmla="*/ 1257 w 2273"/>
                <a:gd name="T15" fmla="*/ 1306 h 1322"/>
                <a:gd name="T16" fmla="*/ 1254 w 2273"/>
                <a:gd name="T17" fmla="*/ 1306 h 1322"/>
                <a:gd name="T18" fmla="*/ 1254 w 2273"/>
                <a:gd name="T19" fmla="*/ 1306 h 1322"/>
                <a:gd name="T20" fmla="*/ 1180 w 2273"/>
                <a:gd name="T21" fmla="*/ 1321 h 1322"/>
                <a:gd name="T22" fmla="*/ 1180 w 2273"/>
                <a:gd name="T23" fmla="*/ 1321 h 1322"/>
                <a:gd name="T24" fmla="*/ 1106 w 2273"/>
                <a:gd name="T25" fmla="*/ 1306 h 1322"/>
                <a:gd name="T26" fmla="*/ 1104 w 2273"/>
                <a:gd name="T27" fmla="*/ 1306 h 1322"/>
                <a:gd name="T28" fmla="*/ 1099 w 2273"/>
                <a:gd name="T29" fmla="*/ 1302 h 1322"/>
                <a:gd name="T30" fmla="*/ 1099 w 2273"/>
                <a:gd name="T31" fmla="*/ 1302 h 1322"/>
                <a:gd name="T32" fmla="*/ 1088 w 2273"/>
                <a:gd name="T33" fmla="*/ 1296 h 1322"/>
                <a:gd name="T34" fmla="*/ 39 w 2273"/>
                <a:gd name="T35" fmla="*/ 690 h 1322"/>
                <a:gd name="T36" fmla="*/ 39 w 2273"/>
                <a:gd name="T37" fmla="*/ 690 h 1322"/>
                <a:gd name="T38" fmla="*/ 39 w 2273"/>
                <a:gd name="T39" fmla="*/ 690 h 1322"/>
                <a:gd name="T40" fmla="*/ 0 w 2273"/>
                <a:gd name="T41" fmla="*/ 634 h 1322"/>
                <a:gd name="T42" fmla="*/ 0 w 2273"/>
                <a:gd name="T43" fmla="*/ 634 h 1322"/>
                <a:gd name="T44" fmla="*/ 39 w 2273"/>
                <a:gd name="T45" fmla="*/ 578 h 1322"/>
                <a:gd name="T46" fmla="*/ 998 w 2273"/>
                <a:gd name="T47" fmla="*/ 24 h 1322"/>
                <a:gd name="T48" fmla="*/ 998 w 2273"/>
                <a:gd name="T49" fmla="*/ 24 h 1322"/>
                <a:gd name="T50" fmla="*/ 1011 w 2273"/>
                <a:gd name="T51" fmla="*/ 17 h 1322"/>
                <a:gd name="T52" fmla="*/ 1013 w 2273"/>
                <a:gd name="T53" fmla="*/ 16 h 1322"/>
                <a:gd name="T54" fmla="*/ 1013 w 2273"/>
                <a:gd name="T55" fmla="*/ 16 h 1322"/>
                <a:gd name="T56" fmla="*/ 1013 w 2273"/>
                <a:gd name="T57" fmla="*/ 16 h 1322"/>
                <a:gd name="T58" fmla="*/ 1091 w 2273"/>
                <a:gd name="T59" fmla="*/ 0 h 1322"/>
                <a:gd name="T60" fmla="*/ 1091 w 2273"/>
                <a:gd name="T61" fmla="*/ 0 h 1322"/>
                <a:gd name="T62" fmla="*/ 1169 w 2273"/>
                <a:gd name="T63" fmla="*/ 16 h 1322"/>
                <a:gd name="T64" fmla="*/ 1170 w 2273"/>
                <a:gd name="T65" fmla="*/ 16 h 1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73" h="1322">
                  <a:moveTo>
                    <a:pt x="1170" y="16"/>
                  </a:moveTo>
                  <a:lnTo>
                    <a:pt x="2232" y="629"/>
                  </a:lnTo>
                  <a:lnTo>
                    <a:pt x="2232" y="630"/>
                  </a:lnTo>
                  <a:lnTo>
                    <a:pt x="2232" y="630"/>
                  </a:lnTo>
                  <a:cubicBezTo>
                    <a:pt x="2257" y="643"/>
                    <a:pt x="2272" y="664"/>
                    <a:pt x="2272" y="686"/>
                  </a:cubicBezTo>
                  <a:lnTo>
                    <a:pt x="2272" y="686"/>
                  </a:lnTo>
                  <a:cubicBezTo>
                    <a:pt x="2272" y="708"/>
                    <a:pt x="2257" y="728"/>
                    <a:pt x="2232" y="742"/>
                  </a:cubicBezTo>
                  <a:lnTo>
                    <a:pt x="1257" y="1306"/>
                  </a:lnTo>
                  <a:lnTo>
                    <a:pt x="1254" y="1306"/>
                  </a:lnTo>
                  <a:lnTo>
                    <a:pt x="1254" y="1306"/>
                  </a:lnTo>
                  <a:cubicBezTo>
                    <a:pt x="1234" y="1315"/>
                    <a:pt x="1208" y="1321"/>
                    <a:pt x="1180" y="1321"/>
                  </a:cubicBezTo>
                  <a:lnTo>
                    <a:pt x="1180" y="1321"/>
                  </a:lnTo>
                  <a:cubicBezTo>
                    <a:pt x="1152" y="1321"/>
                    <a:pt x="1127" y="1315"/>
                    <a:pt x="1106" y="1306"/>
                  </a:cubicBezTo>
                  <a:lnTo>
                    <a:pt x="1104" y="1306"/>
                  </a:lnTo>
                  <a:lnTo>
                    <a:pt x="1099" y="1302"/>
                  </a:lnTo>
                  <a:lnTo>
                    <a:pt x="1099" y="1302"/>
                  </a:lnTo>
                  <a:cubicBezTo>
                    <a:pt x="1095" y="1301"/>
                    <a:pt x="1091" y="1298"/>
                    <a:pt x="1088" y="1296"/>
                  </a:cubicBezTo>
                  <a:lnTo>
                    <a:pt x="39" y="690"/>
                  </a:lnTo>
                  <a:lnTo>
                    <a:pt x="39" y="690"/>
                  </a:lnTo>
                  <a:lnTo>
                    <a:pt x="39" y="690"/>
                  </a:lnTo>
                  <a:cubicBezTo>
                    <a:pt x="15" y="676"/>
                    <a:pt x="0" y="656"/>
                    <a:pt x="0" y="634"/>
                  </a:cubicBezTo>
                  <a:lnTo>
                    <a:pt x="0" y="634"/>
                  </a:lnTo>
                  <a:cubicBezTo>
                    <a:pt x="0" y="612"/>
                    <a:pt x="15" y="592"/>
                    <a:pt x="39" y="578"/>
                  </a:cubicBezTo>
                  <a:lnTo>
                    <a:pt x="998" y="24"/>
                  </a:lnTo>
                  <a:lnTo>
                    <a:pt x="998" y="24"/>
                  </a:lnTo>
                  <a:cubicBezTo>
                    <a:pt x="1002" y="22"/>
                    <a:pt x="1007" y="19"/>
                    <a:pt x="1011" y="17"/>
                  </a:cubicBezTo>
                  <a:lnTo>
                    <a:pt x="1013" y="16"/>
                  </a:lnTo>
                  <a:lnTo>
                    <a:pt x="1013" y="16"/>
                  </a:lnTo>
                  <a:lnTo>
                    <a:pt x="1013" y="16"/>
                  </a:lnTo>
                  <a:cubicBezTo>
                    <a:pt x="1035" y="5"/>
                    <a:pt x="1062" y="0"/>
                    <a:pt x="1091" y="0"/>
                  </a:cubicBezTo>
                  <a:lnTo>
                    <a:pt x="1091" y="0"/>
                  </a:lnTo>
                  <a:cubicBezTo>
                    <a:pt x="1120" y="0"/>
                    <a:pt x="1147" y="5"/>
                    <a:pt x="1169" y="16"/>
                  </a:cubicBezTo>
                  <a:lnTo>
                    <a:pt x="1170" y="16"/>
                  </a:lnTo>
                </a:path>
              </a:pathLst>
            </a:custGeom>
            <a:solidFill>
              <a:srgbClr val="8000FF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46" name="Freeform 38">
              <a:extLst>
                <a:ext uri="{FF2B5EF4-FFF2-40B4-BE49-F238E27FC236}">
                  <a16:creationId xmlns:a16="http://schemas.microsoft.com/office/drawing/2014/main" id="{7363F92E-CD77-12C9-E87E-4862B200FE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275236" y="9153603"/>
              <a:ext cx="1575525" cy="915936"/>
            </a:xfrm>
            <a:custGeom>
              <a:avLst/>
              <a:gdLst>
                <a:gd name="T0" fmla="*/ 1243 w 2413"/>
                <a:gd name="T1" fmla="*/ 18 h 1403"/>
                <a:gd name="T2" fmla="*/ 2159 w 2413"/>
                <a:gd name="T3" fmla="*/ 547 h 1403"/>
                <a:gd name="T4" fmla="*/ 2412 w 2413"/>
                <a:gd name="T5" fmla="*/ 476 h 1403"/>
                <a:gd name="T6" fmla="*/ 2412 w 2413"/>
                <a:gd name="T7" fmla="*/ 728 h 1403"/>
                <a:gd name="T8" fmla="*/ 2412 w 2413"/>
                <a:gd name="T9" fmla="*/ 728 h 1403"/>
                <a:gd name="T10" fmla="*/ 2370 w 2413"/>
                <a:gd name="T11" fmla="*/ 788 h 1403"/>
                <a:gd name="T12" fmla="*/ 1335 w 2413"/>
                <a:gd name="T13" fmla="*/ 1386 h 1403"/>
                <a:gd name="T14" fmla="*/ 1332 w 2413"/>
                <a:gd name="T15" fmla="*/ 1386 h 1403"/>
                <a:gd name="T16" fmla="*/ 1332 w 2413"/>
                <a:gd name="T17" fmla="*/ 1386 h 1403"/>
                <a:gd name="T18" fmla="*/ 1253 w 2413"/>
                <a:gd name="T19" fmla="*/ 1402 h 1403"/>
                <a:gd name="T20" fmla="*/ 1253 w 2413"/>
                <a:gd name="T21" fmla="*/ 1402 h 1403"/>
                <a:gd name="T22" fmla="*/ 1174 w 2413"/>
                <a:gd name="T23" fmla="*/ 1386 h 1403"/>
                <a:gd name="T24" fmla="*/ 1173 w 2413"/>
                <a:gd name="T25" fmla="*/ 1386 h 1403"/>
                <a:gd name="T26" fmla="*/ 1167 w 2413"/>
                <a:gd name="T27" fmla="*/ 1383 h 1403"/>
                <a:gd name="T28" fmla="*/ 1167 w 2413"/>
                <a:gd name="T29" fmla="*/ 1383 h 1403"/>
                <a:gd name="T30" fmla="*/ 1156 w 2413"/>
                <a:gd name="T31" fmla="*/ 1376 h 1403"/>
                <a:gd name="T32" fmla="*/ 43 w 2413"/>
                <a:gd name="T33" fmla="*/ 734 h 1403"/>
                <a:gd name="T34" fmla="*/ 43 w 2413"/>
                <a:gd name="T35" fmla="*/ 733 h 1403"/>
                <a:gd name="T36" fmla="*/ 43 w 2413"/>
                <a:gd name="T37" fmla="*/ 733 h 1403"/>
                <a:gd name="T38" fmla="*/ 0 w 2413"/>
                <a:gd name="T39" fmla="*/ 674 h 1403"/>
                <a:gd name="T40" fmla="*/ 0 w 2413"/>
                <a:gd name="T41" fmla="*/ 421 h 1403"/>
                <a:gd name="T42" fmla="*/ 0 w 2413"/>
                <a:gd name="T43" fmla="*/ 421 h 1403"/>
                <a:gd name="T44" fmla="*/ 245 w 2413"/>
                <a:gd name="T45" fmla="*/ 498 h 1403"/>
                <a:gd name="T46" fmla="*/ 1060 w 2413"/>
                <a:gd name="T47" fmla="*/ 27 h 1403"/>
                <a:gd name="T48" fmla="*/ 1060 w 2413"/>
                <a:gd name="T49" fmla="*/ 27 h 1403"/>
                <a:gd name="T50" fmla="*/ 1073 w 2413"/>
                <a:gd name="T51" fmla="*/ 19 h 1403"/>
                <a:gd name="T52" fmla="*/ 1076 w 2413"/>
                <a:gd name="T53" fmla="*/ 18 h 1403"/>
                <a:gd name="T54" fmla="*/ 1076 w 2413"/>
                <a:gd name="T55" fmla="*/ 18 h 1403"/>
                <a:gd name="T56" fmla="*/ 1076 w 2413"/>
                <a:gd name="T57" fmla="*/ 18 h 1403"/>
                <a:gd name="T58" fmla="*/ 1158 w 2413"/>
                <a:gd name="T59" fmla="*/ 0 h 1403"/>
                <a:gd name="T60" fmla="*/ 1158 w 2413"/>
                <a:gd name="T61" fmla="*/ 0 h 1403"/>
                <a:gd name="T62" fmla="*/ 1241 w 2413"/>
                <a:gd name="T63" fmla="*/ 18 h 1403"/>
                <a:gd name="T64" fmla="*/ 1243 w 2413"/>
                <a:gd name="T65" fmla="*/ 18 h 1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13" h="1403">
                  <a:moveTo>
                    <a:pt x="1243" y="18"/>
                  </a:moveTo>
                  <a:lnTo>
                    <a:pt x="2159" y="547"/>
                  </a:lnTo>
                  <a:lnTo>
                    <a:pt x="2412" y="476"/>
                  </a:lnTo>
                  <a:lnTo>
                    <a:pt x="2412" y="728"/>
                  </a:lnTo>
                  <a:lnTo>
                    <a:pt x="2412" y="728"/>
                  </a:lnTo>
                  <a:cubicBezTo>
                    <a:pt x="2412" y="752"/>
                    <a:pt x="2396" y="773"/>
                    <a:pt x="2370" y="788"/>
                  </a:cubicBezTo>
                  <a:lnTo>
                    <a:pt x="1335" y="1386"/>
                  </a:lnTo>
                  <a:lnTo>
                    <a:pt x="1332" y="1386"/>
                  </a:lnTo>
                  <a:lnTo>
                    <a:pt x="1332" y="1386"/>
                  </a:lnTo>
                  <a:cubicBezTo>
                    <a:pt x="1310" y="1396"/>
                    <a:pt x="1282" y="1402"/>
                    <a:pt x="1253" y="1402"/>
                  </a:cubicBezTo>
                  <a:lnTo>
                    <a:pt x="1253" y="1402"/>
                  </a:lnTo>
                  <a:cubicBezTo>
                    <a:pt x="1224" y="1402"/>
                    <a:pt x="1196" y="1396"/>
                    <a:pt x="1174" y="1386"/>
                  </a:cubicBezTo>
                  <a:lnTo>
                    <a:pt x="1173" y="1386"/>
                  </a:lnTo>
                  <a:lnTo>
                    <a:pt x="1167" y="1383"/>
                  </a:lnTo>
                  <a:lnTo>
                    <a:pt x="1167" y="1383"/>
                  </a:lnTo>
                  <a:cubicBezTo>
                    <a:pt x="1163" y="1381"/>
                    <a:pt x="1159" y="1379"/>
                    <a:pt x="1156" y="1376"/>
                  </a:cubicBezTo>
                  <a:lnTo>
                    <a:pt x="43" y="734"/>
                  </a:lnTo>
                  <a:lnTo>
                    <a:pt x="43" y="733"/>
                  </a:lnTo>
                  <a:lnTo>
                    <a:pt x="43" y="733"/>
                  </a:lnTo>
                  <a:cubicBezTo>
                    <a:pt x="17" y="718"/>
                    <a:pt x="0" y="697"/>
                    <a:pt x="0" y="674"/>
                  </a:cubicBezTo>
                  <a:lnTo>
                    <a:pt x="0" y="421"/>
                  </a:lnTo>
                  <a:lnTo>
                    <a:pt x="0" y="421"/>
                  </a:lnTo>
                  <a:cubicBezTo>
                    <a:pt x="0" y="421"/>
                    <a:pt x="126" y="459"/>
                    <a:pt x="245" y="498"/>
                  </a:cubicBezTo>
                  <a:lnTo>
                    <a:pt x="1060" y="27"/>
                  </a:lnTo>
                  <a:lnTo>
                    <a:pt x="1060" y="27"/>
                  </a:lnTo>
                  <a:cubicBezTo>
                    <a:pt x="1064" y="23"/>
                    <a:pt x="1069" y="21"/>
                    <a:pt x="1073" y="19"/>
                  </a:cubicBezTo>
                  <a:lnTo>
                    <a:pt x="1076" y="18"/>
                  </a:lnTo>
                  <a:lnTo>
                    <a:pt x="1076" y="18"/>
                  </a:lnTo>
                  <a:lnTo>
                    <a:pt x="1076" y="18"/>
                  </a:lnTo>
                  <a:cubicBezTo>
                    <a:pt x="1099" y="7"/>
                    <a:pt x="1127" y="0"/>
                    <a:pt x="1158" y="0"/>
                  </a:cubicBezTo>
                  <a:lnTo>
                    <a:pt x="1158" y="0"/>
                  </a:lnTo>
                  <a:cubicBezTo>
                    <a:pt x="1190" y="0"/>
                    <a:pt x="1218" y="7"/>
                    <a:pt x="1241" y="18"/>
                  </a:cubicBezTo>
                  <a:lnTo>
                    <a:pt x="1243" y="18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47" name="Freeform 39">
              <a:extLst>
                <a:ext uri="{FF2B5EF4-FFF2-40B4-BE49-F238E27FC236}">
                  <a16:creationId xmlns:a16="http://schemas.microsoft.com/office/drawing/2014/main" id="{073C1444-D5D0-29FC-F946-A4AE3D02F7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96107" y="10936511"/>
              <a:ext cx="636546" cy="455088"/>
            </a:xfrm>
            <a:custGeom>
              <a:avLst/>
              <a:gdLst>
                <a:gd name="T0" fmla="*/ 475 w 974"/>
                <a:gd name="T1" fmla="*/ 164 h 696"/>
                <a:gd name="T2" fmla="*/ 228 w 974"/>
                <a:gd name="T3" fmla="*/ 360 h 696"/>
                <a:gd name="T4" fmla="*/ 498 w 974"/>
                <a:gd name="T5" fmla="*/ 531 h 696"/>
                <a:gd name="T6" fmla="*/ 745 w 974"/>
                <a:gd name="T7" fmla="*/ 335 h 696"/>
                <a:gd name="T8" fmla="*/ 529 w 974"/>
                <a:gd name="T9" fmla="*/ 0 h 696"/>
                <a:gd name="T10" fmla="*/ 402 w 974"/>
                <a:gd name="T11" fmla="*/ 6 h 696"/>
                <a:gd name="T12" fmla="*/ 375 w 974"/>
                <a:gd name="T13" fmla="*/ 70 h 696"/>
                <a:gd name="T14" fmla="*/ 258 w 974"/>
                <a:gd name="T15" fmla="*/ 111 h 696"/>
                <a:gd name="T16" fmla="*/ 216 w 974"/>
                <a:gd name="T17" fmla="*/ 84 h 696"/>
                <a:gd name="T18" fmla="*/ 87 w 974"/>
                <a:gd name="T19" fmla="*/ 155 h 696"/>
                <a:gd name="T20" fmla="*/ 89 w 974"/>
                <a:gd name="T21" fmla="*/ 185 h 696"/>
                <a:gd name="T22" fmla="*/ 132 w 974"/>
                <a:gd name="T23" fmla="*/ 212 h 696"/>
                <a:gd name="T24" fmla="*/ 30 w 974"/>
                <a:gd name="T25" fmla="*/ 302 h 696"/>
                <a:gd name="T26" fmla="*/ 1 w 974"/>
                <a:gd name="T27" fmla="*/ 325 h 696"/>
                <a:gd name="T28" fmla="*/ 7 w 974"/>
                <a:gd name="T29" fmla="*/ 416 h 696"/>
                <a:gd name="T30" fmla="*/ 95 w 974"/>
                <a:gd name="T31" fmla="*/ 433 h 696"/>
                <a:gd name="T32" fmla="*/ 150 w 974"/>
                <a:gd name="T33" fmla="*/ 516 h 696"/>
                <a:gd name="T34" fmla="*/ 112 w 974"/>
                <a:gd name="T35" fmla="*/ 546 h 696"/>
                <a:gd name="T36" fmla="*/ 207 w 974"/>
                <a:gd name="T37" fmla="*/ 637 h 696"/>
                <a:gd name="T38" fmla="*/ 250 w 974"/>
                <a:gd name="T39" fmla="*/ 635 h 696"/>
                <a:gd name="T40" fmla="*/ 289 w 974"/>
                <a:gd name="T41" fmla="*/ 604 h 696"/>
                <a:gd name="T42" fmla="*/ 413 w 974"/>
                <a:gd name="T43" fmla="*/ 674 h 696"/>
                <a:gd name="T44" fmla="*/ 444 w 974"/>
                <a:gd name="T45" fmla="*/ 694 h 696"/>
                <a:gd name="T46" fmla="*/ 571 w 974"/>
                <a:gd name="T47" fmla="*/ 688 h 696"/>
                <a:gd name="T48" fmla="*/ 598 w 974"/>
                <a:gd name="T49" fmla="*/ 624 h 696"/>
                <a:gd name="T50" fmla="*/ 715 w 974"/>
                <a:gd name="T51" fmla="*/ 584 h 696"/>
                <a:gd name="T52" fmla="*/ 757 w 974"/>
                <a:gd name="T53" fmla="*/ 610 h 696"/>
                <a:gd name="T54" fmla="*/ 885 w 974"/>
                <a:gd name="T55" fmla="*/ 540 h 696"/>
                <a:gd name="T56" fmla="*/ 884 w 974"/>
                <a:gd name="T57" fmla="*/ 509 h 696"/>
                <a:gd name="T58" fmla="*/ 842 w 974"/>
                <a:gd name="T59" fmla="*/ 483 h 696"/>
                <a:gd name="T60" fmla="*/ 943 w 974"/>
                <a:gd name="T61" fmla="*/ 392 h 696"/>
                <a:gd name="T62" fmla="*/ 972 w 974"/>
                <a:gd name="T63" fmla="*/ 370 h 696"/>
                <a:gd name="T64" fmla="*/ 967 w 974"/>
                <a:gd name="T65" fmla="*/ 279 h 696"/>
                <a:gd name="T66" fmla="*/ 878 w 974"/>
                <a:gd name="T67" fmla="*/ 261 h 696"/>
                <a:gd name="T68" fmla="*/ 823 w 974"/>
                <a:gd name="T69" fmla="*/ 179 h 696"/>
                <a:gd name="T70" fmla="*/ 862 w 974"/>
                <a:gd name="T71" fmla="*/ 148 h 696"/>
                <a:gd name="T72" fmla="*/ 766 w 974"/>
                <a:gd name="T73" fmla="*/ 58 h 696"/>
                <a:gd name="T74" fmla="*/ 723 w 974"/>
                <a:gd name="T75" fmla="*/ 59 h 696"/>
                <a:gd name="T76" fmla="*/ 685 w 974"/>
                <a:gd name="T77" fmla="*/ 91 h 696"/>
                <a:gd name="T78" fmla="*/ 561 w 974"/>
                <a:gd name="T79" fmla="*/ 20 h 696"/>
                <a:gd name="T80" fmla="*/ 529 w 974"/>
                <a:gd name="T81" fmla="*/ 0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74" h="696">
                  <a:moveTo>
                    <a:pt x="475" y="164"/>
                  </a:moveTo>
                  <a:lnTo>
                    <a:pt x="475" y="164"/>
                  </a:lnTo>
                  <a:cubicBezTo>
                    <a:pt x="333" y="170"/>
                    <a:pt x="223" y="258"/>
                    <a:pt x="228" y="360"/>
                  </a:cubicBezTo>
                  <a:lnTo>
                    <a:pt x="228" y="360"/>
                  </a:lnTo>
                  <a:cubicBezTo>
                    <a:pt x="235" y="461"/>
                    <a:pt x="355" y="538"/>
                    <a:pt x="498" y="531"/>
                  </a:cubicBezTo>
                  <a:lnTo>
                    <a:pt x="498" y="531"/>
                  </a:lnTo>
                  <a:cubicBezTo>
                    <a:pt x="640" y="525"/>
                    <a:pt x="751" y="437"/>
                    <a:pt x="745" y="335"/>
                  </a:cubicBezTo>
                  <a:lnTo>
                    <a:pt x="745" y="335"/>
                  </a:lnTo>
                  <a:cubicBezTo>
                    <a:pt x="738" y="233"/>
                    <a:pt x="617" y="156"/>
                    <a:pt x="475" y="164"/>
                  </a:cubicBezTo>
                  <a:close/>
                  <a:moveTo>
                    <a:pt x="529" y="0"/>
                  </a:moveTo>
                  <a:lnTo>
                    <a:pt x="402" y="6"/>
                  </a:lnTo>
                  <a:lnTo>
                    <a:pt x="402" y="6"/>
                  </a:lnTo>
                  <a:cubicBezTo>
                    <a:pt x="385" y="7"/>
                    <a:pt x="372" y="17"/>
                    <a:pt x="373" y="29"/>
                  </a:cubicBezTo>
                  <a:lnTo>
                    <a:pt x="375" y="70"/>
                  </a:lnTo>
                  <a:lnTo>
                    <a:pt x="375" y="70"/>
                  </a:lnTo>
                  <a:cubicBezTo>
                    <a:pt x="333" y="79"/>
                    <a:pt x="294" y="93"/>
                    <a:pt x="258" y="111"/>
                  </a:cubicBezTo>
                  <a:lnTo>
                    <a:pt x="216" y="84"/>
                  </a:lnTo>
                  <a:lnTo>
                    <a:pt x="216" y="84"/>
                  </a:lnTo>
                  <a:cubicBezTo>
                    <a:pt x="204" y="76"/>
                    <a:pt x="184" y="77"/>
                    <a:pt x="173" y="86"/>
                  </a:cubicBezTo>
                  <a:lnTo>
                    <a:pt x="87" y="155"/>
                  </a:lnTo>
                  <a:lnTo>
                    <a:pt x="87" y="155"/>
                  </a:lnTo>
                  <a:cubicBezTo>
                    <a:pt x="76" y="164"/>
                    <a:pt x="77" y="177"/>
                    <a:pt x="89" y="185"/>
                  </a:cubicBezTo>
                  <a:lnTo>
                    <a:pt x="132" y="212"/>
                  </a:lnTo>
                  <a:lnTo>
                    <a:pt x="132" y="212"/>
                  </a:lnTo>
                  <a:cubicBezTo>
                    <a:pt x="110" y="239"/>
                    <a:pt x="95" y="268"/>
                    <a:pt x="87" y="299"/>
                  </a:cubicBezTo>
                  <a:lnTo>
                    <a:pt x="30" y="302"/>
                  </a:lnTo>
                  <a:lnTo>
                    <a:pt x="30" y="302"/>
                  </a:lnTo>
                  <a:cubicBezTo>
                    <a:pt x="13" y="303"/>
                    <a:pt x="0" y="313"/>
                    <a:pt x="1" y="325"/>
                  </a:cubicBezTo>
                  <a:lnTo>
                    <a:pt x="7" y="416"/>
                  </a:lnTo>
                  <a:lnTo>
                    <a:pt x="7" y="416"/>
                  </a:lnTo>
                  <a:cubicBezTo>
                    <a:pt x="8" y="428"/>
                    <a:pt x="22" y="437"/>
                    <a:pt x="38" y="436"/>
                  </a:cubicBezTo>
                  <a:lnTo>
                    <a:pt x="95" y="433"/>
                  </a:lnTo>
                  <a:lnTo>
                    <a:pt x="95" y="433"/>
                  </a:lnTo>
                  <a:cubicBezTo>
                    <a:pt x="107" y="463"/>
                    <a:pt x="126" y="491"/>
                    <a:pt x="150" y="516"/>
                  </a:cubicBezTo>
                  <a:lnTo>
                    <a:pt x="112" y="546"/>
                  </a:lnTo>
                  <a:lnTo>
                    <a:pt x="112" y="546"/>
                  </a:lnTo>
                  <a:cubicBezTo>
                    <a:pt x="101" y="555"/>
                    <a:pt x="101" y="569"/>
                    <a:pt x="113" y="577"/>
                  </a:cubicBezTo>
                  <a:lnTo>
                    <a:pt x="207" y="637"/>
                  </a:lnTo>
                  <a:lnTo>
                    <a:pt x="207" y="637"/>
                  </a:lnTo>
                  <a:cubicBezTo>
                    <a:pt x="220" y="644"/>
                    <a:pt x="239" y="643"/>
                    <a:pt x="250" y="635"/>
                  </a:cubicBezTo>
                  <a:lnTo>
                    <a:pt x="289" y="604"/>
                  </a:lnTo>
                  <a:lnTo>
                    <a:pt x="289" y="604"/>
                  </a:lnTo>
                  <a:cubicBezTo>
                    <a:pt x="326" y="619"/>
                    <a:pt x="367" y="629"/>
                    <a:pt x="410" y="634"/>
                  </a:cubicBezTo>
                  <a:lnTo>
                    <a:pt x="413" y="674"/>
                  </a:lnTo>
                  <a:lnTo>
                    <a:pt x="413" y="674"/>
                  </a:lnTo>
                  <a:cubicBezTo>
                    <a:pt x="414" y="686"/>
                    <a:pt x="427" y="695"/>
                    <a:pt x="444" y="694"/>
                  </a:cubicBezTo>
                  <a:lnTo>
                    <a:pt x="571" y="688"/>
                  </a:lnTo>
                  <a:lnTo>
                    <a:pt x="571" y="688"/>
                  </a:lnTo>
                  <a:cubicBezTo>
                    <a:pt x="588" y="688"/>
                    <a:pt x="601" y="677"/>
                    <a:pt x="600" y="665"/>
                  </a:cubicBezTo>
                  <a:lnTo>
                    <a:pt x="598" y="624"/>
                  </a:lnTo>
                  <a:lnTo>
                    <a:pt x="598" y="624"/>
                  </a:lnTo>
                  <a:cubicBezTo>
                    <a:pt x="640" y="616"/>
                    <a:pt x="680" y="602"/>
                    <a:pt x="715" y="584"/>
                  </a:cubicBezTo>
                  <a:lnTo>
                    <a:pt x="757" y="610"/>
                  </a:lnTo>
                  <a:lnTo>
                    <a:pt x="757" y="610"/>
                  </a:lnTo>
                  <a:cubicBezTo>
                    <a:pt x="769" y="619"/>
                    <a:pt x="789" y="617"/>
                    <a:pt x="800" y="609"/>
                  </a:cubicBezTo>
                  <a:lnTo>
                    <a:pt x="885" y="540"/>
                  </a:lnTo>
                  <a:lnTo>
                    <a:pt x="885" y="540"/>
                  </a:lnTo>
                  <a:cubicBezTo>
                    <a:pt x="897" y="531"/>
                    <a:pt x="896" y="518"/>
                    <a:pt x="884" y="509"/>
                  </a:cubicBezTo>
                  <a:lnTo>
                    <a:pt x="842" y="483"/>
                  </a:lnTo>
                  <a:lnTo>
                    <a:pt x="842" y="483"/>
                  </a:lnTo>
                  <a:cubicBezTo>
                    <a:pt x="863" y="456"/>
                    <a:pt x="878" y="427"/>
                    <a:pt x="886" y="395"/>
                  </a:cubicBezTo>
                  <a:lnTo>
                    <a:pt x="943" y="392"/>
                  </a:lnTo>
                  <a:lnTo>
                    <a:pt x="943" y="392"/>
                  </a:lnTo>
                  <a:cubicBezTo>
                    <a:pt x="960" y="392"/>
                    <a:pt x="973" y="381"/>
                    <a:pt x="972" y="370"/>
                  </a:cubicBezTo>
                  <a:lnTo>
                    <a:pt x="967" y="279"/>
                  </a:lnTo>
                  <a:lnTo>
                    <a:pt x="967" y="279"/>
                  </a:lnTo>
                  <a:cubicBezTo>
                    <a:pt x="965" y="267"/>
                    <a:pt x="951" y="258"/>
                    <a:pt x="935" y="259"/>
                  </a:cubicBezTo>
                  <a:lnTo>
                    <a:pt x="878" y="261"/>
                  </a:lnTo>
                  <a:lnTo>
                    <a:pt x="878" y="261"/>
                  </a:lnTo>
                  <a:cubicBezTo>
                    <a:pt x="866" y="231"/>
                    <a:pt x="847" y="203"/>
                    <a:pt x="823" y="179"/>
                  </a:cubicBezTo>
                  <a:lnTo>
                    <a:pt x="862" y="148"/>
                  </a:lnTo>
                  <a:lnTo>
                    <a:pt x="862" y="148"/>
                  </a:lnTo>
                  <a:cubicBezTo>
                    <a:pt x="873" y="139"/>
                    <a:pt x="872" y="125"/>
                    <a:pt x="860" y="118"/>
                  </a:cubicBezTo>
                  <a:lnTo>
                    <a:pt x="766" y="58"/>
                  </a:lnTo>
                  <a:lnTo>
                    <a:pt x="766" y="58"/>
                  </a:lnTo>
                  <a:cubicBezTo>
                    <a:pt x="753" y="49"/>
                    <a:pt x="735" y="51"/>
                    <a:pt x="723" y="59"/>
                  </a:cubicBezTo>
                  <a:lnTo>
                    <a:pt x="685" y="91"/>
                  </a:lnTo>
                  <a:lnTo>
                    <a:pt x="685" y="91"/>
                  </a:lnTo>
                  <a:cubicBezTo>
                    <a:pt x="647" y="76"/>
                    <a:pt x="607" y="66"/>
                    <a:pt x="563" y="61"/>
                  </a:cubicBezTo>
                  <a:lnTo>
                    <a:pt x="561" y="20"/>
                  </a:lnTo>
                  <a:lnTo>
                    <a:pt x="561" y="20"/>
                  </a:lnTo>
                  <a:cubicBezTo>
                    <a:pt x="560" y="8"/>
                    <a:pt x="546" y="0"/>
                    <a:pt x="5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48" name="Freeform 40">
              <a:extLst>
                <a:ext uri="{FF2B5EF4-FFF2-40B4-BE49-F238E27FC236}">
                  <a16:creationId xmlns:a16="http://schemas.microsoft.com/office/drawing/2014/main" id="{EEB29BD8-972D-423D-673A-E40922816A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272356" y="9101757"/>
              <a:ext cx="1575526" cy="915936"/>
            </a:xfrm>
            <a:custGeom>
              <a:avLst/>
              <a:gdLst>
                <a:gd name="T0" fmla="*/ 1242 w 2413"/>
                <a:gd name="T1" fmla="*/ 18 h 1402"/>
                <a:gd name="T2" fmla="*/ 2159 w 2413"/>
                <a:gd name="T3" fmla="*/ 547 h 1402"/>
                <a:gd name="T4" fmla="*/ 2412 w 2413"/>
                <a:gd name="T5" fmla="*/ 476 h 1402"/>
                <a:gd name="T6" fmla="*/ 2412 w 2413"/>
                <a:gd name="T7" fmla="*/ 728 h 1402"/>
                <a:gd name="T8" fmla="*/ 2412 w 2413"/>
                <a:gd name="T9" fmla="*/ 728 h 1402"/>
                <a:gd name="T10" fmla="*/ 2370 w 2413"/>
                <a:gd name="T11" fmla="*/ 788 h 1402"/>
                <a:gd name="T12" fmla="*/ 1334 w 2413"/>
                <a:gd name="T13" fmla="*/ 1386 h 1402"/>
                <a:gd name="T14" fmla="*/ 1331 w 2413"/>
                <a:gd name="T15" fmla="*/ 1386 h 1402"/>
                <a:gd name="T16" fmla="*/ 1331 w 2413"/>
                <a:gd name="T17" fmla="*/ 1386 h 1402"/>
                <a:gd name="T18" fmla="*/ 1252 w 2413"/>
                <a:gd name="T19" fmla="*/ 1401 h 1402"/>
                <a:gd name="T20" fmla="*/ 1252 w 2413"/>
                <a:gd name="T21" fmla="*/ 1401 h 1402"/>
                <a:gd name="T22" fmla="*/ 1174 w 2413"/>
                <a:gd name="T23" fmla="*/ 1386 h 1402"/>
                <a:gd name="T24" fmla="*/ 1172 w 2413"/>
                <a:gd name="T25" fmla="*/ 1386 h 1402"/>
                <a:gd name="T26" fmla="*/ 1167 w 2413"/>
                <a:gd name="T27" fmla="*/ 1383 h 1402"/>
                <a:gd name="T28" fmla="*/ 1167 w 2413"/>
                <a:gd name="T29" fmla="*/ 1383 h 1402"/>
                <a:gd name="T30" fmla="*/ 1155 w 2413"/>
                <a:gd name="T31" fmla="*/ 1376 h 1402"/>
                <a:gd name="T32" fmla="*/ 42 w 2413"/>
                <a:gd name="T33" fmla="*/ 733 h 1402"/>
                <a:gd name="T34" fmla="*/ 42 w 2413"/>
                <a:gd name="T35" fmla="*/ 733 h 1402"/>
                <a:gd name="T36" fmla="*/ 42 w 2413"/>
                <a:gd name="T37" fmla="*/ 733 h 1402"/>
                <a:gd name="T38" fmla="*/ 0 w 2413"/>
                <a:gd name="T39" fmla="*/ 674 h 1402"/>
                <a:gd name="T40" fmla="*/ 0 w 2413"/>
                <a:gd name="T41" fmla="*/ 420 h 1402"/>
                <a:gd name="T42" fmla="*/ 0 w 2413"/>
                <a:gd name="T43" fmla="*/ 420 h 1402"/>
                <a:gd name="T44" fmla="*/ 244 w 2413"/>
                <a:gd name="T45" fmla="*/ 497 h 1402"/>
                <a:gd name="T46" fmla="*/ 1060 w 2413"/>
                <a:gd name="T47" fmla="*/ 26 h 1402"/>
                <a:gd name="T48" fmla="*/ 1060 w 2413"/>
                <a:gd name="T49" fmla="*/ 26 h 1402"/>
                <a:gd name="T50" fmla="*/ 1073 w 2413"/>
                <a:gd name="T51" fmla="*/ 19 h 1402"/>
                <a:gd name="T52" fmla="*/ 1076 w 2413"/>
                <a:gd name="T53" fmla="*/ 18 h 1402"/>
                <a:gd name="T54" fmla="*/ 1076 w 2413"/>
                <a:gd name="T55" fmla="*/ 18 h 1402"/>
                <a:gd name="T56" fmla="*/ 1076 w 2413"/>
                <a:gd name="T57" fmla="*/ 18 h 1402"/>
                <a:gd name="T58" fmla="*/ 1159 w 2413"/>
                <a:gd name="T59" fmla="*/ 0 h 1402"/>
                <a:gd name="T60" fmla="*/ 1159 w 2413"/>
                <a:gd name="T61" fmla="*/ 0 h 1402"/>
                <a:gd name="T62" fmla="*/ 1241 w 2413"/>
                <a:gd name="T63" fmla="*/ 18 h 1402"/>
                <a:gd name="T64" fmla="*/ 1242 w 2413"/>
                <a:gd name="T65" fmla="*/ 18 h 1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13" h="1402">
                  <a:moveTo>
                    <a:pt x="1242" y="18"/>
                  </a:moveTo>
                  <a:lnTo>
                    <a:pt x="2159" y="547"/>
                  </a:lnTo>
                  <a:lnTo>
                    <a:pt x="2412" y="476"/>
                  </a:lnTo>
                  <a:lnTo>
                    <a:pt x="2412" y="728"/>
                  </a:lnTo>
                  <a:lnTo>
                    <a:pt x="2412" y="728"/>
                  </a:lnTo>
                  <a:cubicBezTo>
                    <a:pt x="2412" y="752"/>
                    <a:pt x="2395" y="773"/>
                    <a:pt x="2370" y="788"/>
                  </a:cubicBezTo>
                  <a:lnTo>
                    <a:pt x="1334" y="1386"/>
                  </a:lnTo>
                  <a:lnTo>
                    <a:pt x="1331" y="1386"/>
                  </a:lnTo>
                  <a:lnTo>
                    <a:pt x="1331" y="1386"/>
                  </a:lnTo>
                  <a:cubicBezTo>
                    <a:pt x="1309" y="1396"/>
                    <a:pt x="1282" y="1401"/>
                    <a:pt x="1252" y="1401"/>
                  </a:cubicBezTo>
                  <a:lnTo>
                    <a:pt x="1252" y="1401"/>
                  </a:lnTo>
                  <a:cubicBezTo>
                    <a:pt x="1223" y="1401"/>
                    <a:pt x="1196" y="1396"/>
                    <a:pt x="1174" y="1386"/>
                  </a:cubicBezTo>
                  <a:lnTo>
                    <a:pt x="1172" y="1386"/>
                  </a:lnTo>
                  <a:lnTo>
                    <a:pt x="1167" y="1383"/>
                  </a:lnTo>
                  <a:lnTo>
                    <a:pt x="1167" y="1383"/>
                  </a:lnTo>
                  <a:cubicBezTo>
                    <a:pt x="1162" y="1381"/>
                    <a:pt x="1159" y="1378"/>
                    <a:pt x="1155" y="1376"/>
                  </a:cubicBezTo>
                  <a:lnTo>
                    <a:pt x="42" y="733"/>
                  </a:lnTo>
                  <a:lnTo>
                    <a:pt x="42" y="733"/>
                  </a:lnTo>
                  <a:lnTo>
                    <a:pt x="42" y="733"/>
                  </a:lnTo>
                  <a:cubicBezTo>
                    <a:pt x="16" y="718"/>
                    <a:pt x="0" y="697"/>
                    <a:pt x="0" y="674"/>
                  </a:cubicBezTo>
                  <a:lnTo>
                    <a:pt x="0" y="420"/>
                  </a:lnTo>
                  <a:lnTo>
                    <a:pt x="0" y="420"/>
                  </a:lnTo>
                  <a:cubicBezTo>
                    <a:pt x="0" y="420"/>
                    <a:pt x="126" y="459"/>
                    <a:pt x="244" y="497"/>
                  </a:cubicBezTo>
                  <a:lnTo>
                    <a:pt x="1060" y="26"/>
                  </a:lnTo>
                  <a:lnTo>
                    <a:pt x="1060" y="26"/>
                  </a:lnTo>
                  <a:cubicBezTo>
                    <a:pt x="1064" y="23"/>
                    <a:pt x="1069" y="21"/>
                    <a:pt x="1073" y="19"/>
                  </a:cubicBezTo>
                  <a:lnTo>
                    <a:pt x="1076" y="18"/>
                  </a:lnTo>
                  <a:lnTo>
                    <a:pt x="1076" y="18"/>
                  </a:lnTo>
                  <a:lnTo>
                    <a:pt x="1076" y="18"/>
                  </a:lnTo>
                  <a:cubicBezTo>
                    <a:pt x="1099" y="7"/>
                    <a:pt x="1127" y="0"/>
                    <a:pt x="1159" y="0"/>
                  </a:cubicBezTo>
                  <a:lnTo>
                    <a:pt x="1159" y="0"/>
                  </a:lnTo>
                  <a:cubicBezTo>
                    <a:pt x="1190" y="0"/>
                    <a:pt x="1218" y="7"/>
                    <a:pt x="1241" y="18"/>
                  </a:cubicBezTo>
                  <a:lnTo>
                    <a:pt x="1242" y="18"/>
                  </a:lnTo>
                </a:path>
              </a:pathLst>
            </a:custGeom>
            <a:solidFill>
              <a:srgbClr val="BF9000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49" name="Freeform 41">
              <a:extLst>
                <a:ext uri="{FF2B5EF4-FFF2-40B4-BE49-F238E27FC236}">
                  <a16:creationId xmlns:a16="http://schemas.microsoft.com/office/drawing/2014/main" id="{B5CB5C50-9D99-4314-471D-44C214D081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272356" y="8934700"/>
              <a:ext cx="1575526" cy="915936"/>
            </a:xfrm>
            <a:custGeom>
              <a:avLst/>
              <a:gdLst>
                <a:gd name="T0" fmla="*/ 1242 w 2413"/>
                <a:gd name="T1" fmla="*/ 18 h 1403"/>
                <a:gd name="T2" fmla="*/ 2370 w 2413"/>
                <a:gd name="T3" fmla="*/ 668 h 1403"/>
                <a:gd name="T4" fmla="*/ 2370 w 2413"/>
                <a:gd name="T5" fmla="*/ 669 h 1403"/>
                <a:gd name="T6" fmla="*/ 2370 w 2413"/>
                <a:gd name="T7" fmla="*/ 669 h 1403"/>
                <a:gd name="T8" fmla="*/ 2412 w 2413"/>
                <a:gd name="T9" fmla="*/ 729 h 1403"/>
                <a:gd name="T10" fmla="*/ 2412 w 2413"/>
                <a:gd name="T11" fmla="*/ 729 h 1403"/>
                <a:gd name="T12" fmla="*/ 2370 w 2413"/>
                <a:gd name="T13" fmla="*/ 788 h 1403"/>
                <a:gd name="T14" fmla="*/ 2370 w 2413"/>
                <a:gd name="T15" fmla="*/ 788 h 1403"/>
                <a:gd name="T16" fmla="*/ 1334 w 2413"/>
                <a:gd name="T17" fmla="*/ 1386 h 1403"/>
                <a:gd name="T18" fmla="*/ 1331 w 2413"/>
                <a:gd name="T19" fmla="*/ 1386 h 1403"/>
                <a:gd name="T20" fmla="*/ 1331 w 2413"/>
                <a:gd name="T21" fmla="*/ 1386 h 1403"/>
                <a:gd name="T22" fmla="*/ 1252 w 2413"/>
                <a:gd name="T23" fmla="*/ 1402 h 1403"/>
                <a:gd name="T24" fmla="*/ 1252 w 2413"/>
                <a:gd name="T25" fmla="*/ 1402 h 1403"/>
                <a:gd name="T26" fmla="*/ 1174 w 2413"/>
                <a:gd name="T27" fmla="*/ 1386 h 1403"/>
                <a:gd name="T28" fmla="*/ 1172 w 2413"/>
                <a:gd name="T29" fmla="*/ 1386 h 1403"/>
                <a:gd name="T30" fmla="*/ 1167 w 2413"/>
                <a:gd name="T31" fmla="*/ 1383 h 1403"/>
                <a:gd name="T32" fmla="*/ 1167 w 2413"/>
                <a:gd name="T33" fmla="*/ 1383 h 1403"/>
                <a:gd name="T34" fmla="*/ 1155 w 2413"/>
                <a:gd name="T35" fmla="*/ 1376 h 1403"/>
                <a:gd name="T36" fmla="*/ 42 w 2413"/>
                <a:gd name="T37" fmla="*/ 733 h 1403"/>
                <a:gd name="T38" fmla="*/ 42 w 2413"/>
                <a:gd name="T39" fmla="*/ 733 h 1403"/>
                <a:gd name="T40" fmla="*/ 42 w 2413"/>
                <a:gd name="T41" fmla="*/ 733 h 1403"/>
                <a:gd name="T42" fmla="*/ 0 w 2413"/>
                <a:gd name="T43" fmla="*/ 673 h 1403"/>
                <a:gd name="T44" fmla="*/ 0 w 2413"/>
                <a:gd name="T45" fmla="*/ 673 h 1403"/>
                <a:gd name="T46" fmla="*/ 43 w 2413"/>
                <a:gd name="T47" fmla="*/ 614 h 1403"/>
                <a:gd name="T48" fmla="*/ 1060 w 2413"/>
                <a:gd name="T49" fmla="*/ 26 h 1403"/>
                <a:gd name="T50" fmla="*/ 1060 w 2413"/>
                <a:gd name="T51" fmla="*/ 26 h 1403"/>
                <a:gd name="T52" fmla="*/ 1073 w 2413"/>
                <a:gd name="T53" fmla="*/ 19 h 1403"/>
                <a:gd name="T54" fmla="*/ 1076 w 2413"/>
                <a:gd name="T55" fmla="*/ 18 h 1403"/>
                <a:gd name="T56" fmla="*/ 1076 w 2413"/>
                <a:gd name="T57" fmla="*/ 18 h 1403"/>
                <a:gd name="T58" fmla="*/ 1076 w 2413"/>
                <a:gd name="T59" fmla="*/ 18 h 1403"/>
                <a:gd name="T60" fmla="*/ 1159 w 2413"/>
                <a:gd name="T61" fmla="*/ 0 h 1403"/>
                <a:gd name="T62" fmla="*/ 1159 w 2413"/>
                <a:gd name="T63" fmla="*/ 0 h 1403"/>
                <a:gd name="T64" fmla="*/ 1241 w 2413"/>
                <a:gd name="T65" fmla="*/ 18 h 1403"/>
                <a:gd name="T66" fmla="*/ 1242 w 2413"/>
                <a:gd name="T67" fmla="*/ 18 h 1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413" h="1403">
                  <a:moveTo>
                    <a:pt x="1242" y="18"/>
                  </a:moveTo>
                  <a:lnTo>
                    <a:pt x="2370" y="668"/>
                  </a:lnTo>
                  <a:lnTo>
                    <a:pt x="2370" y="669"/>
                  </a:lnTo>
                  <a:lnTo>
                    <a:pt x="2370" y="669"/>
                  </a:lnTo>
                  <a:cubicBezTo>
                    <a:pt x="2395" y="683"/>
                    <a:pt x="2412" y="705"/>
                    <a:pt x="2412" y="729"/>
                  </a:cubicBezTo>
                  <a:lnTo>
                    <a:pt x="2412" y="729"/>
                  </a:lnTo>
                  <a:cubicBezTo>
                    <a:pt x="2412" y="752"/>
                    <a:pt x="2395" y="773"/>
                    <a:pt x="2370" y="788"/>
                  </a:cubicBezTo>
                  <a:lnTo>
                    <a:pt x="2370" y="788"/>
                  </a:lnTo>
                  <a:lnTo>
                    <a:pt x="1334" y="1386"/>
                  </a:lnTo>
                  <a:lnTo>
                    <a:pt x="1331" y="1386"/>
                  </a:lnTo>
                  <a:lnTo>
                    <a:pt x="1331" y="1386"/>
                  </a:lnTo>
                  <a:cubicBezTo>
                    <a:pt x="1309" y="1396"/>
                    <a:pt x="1282" y="1402"/>
                    <a:pt x="1252" y="1402"/>
                  </a:cubicBezTo>
                  <a:lnTo>
                    <a:pt x="1252" y="1402"/>
                  </a:lnTo>
                  <a:cubicBezTo>
                    <a:pt x="1223" y="1402"/>
                    <a:pt x="1196" y="1396"/>
                    <a:pt x="1174" y="1386"/>
                  </a:cubicBezTo>
                  <a:lnTo>
                    <a:pt x="1172" y="1386"/>
                  </a:lnTo>
                  <a:lnTo>
                    <a:pt x="1167" y="1383"/>
                  </a:lnTo>
                  <a:lnTo>
                    <a:pt x="1167" y="1383"/>
                  </a:lnTo>
                  <a:cubicBezTo>
                    <a:pt x="1162" y="1381"/>
                    <a:pt x="1159" y="1378"/>
                    <a:pt x="1155" y="1376"/>
                  </a:cubicBezTo>
                  <a:lnTo>
                    <a:pt x="42" y="733"/>
                  </a:lnTo>
                  <a:lnTo>
                    <a:pt x="42" y="733"/>
                  </a:lnTo>
                  <a:lnTo>
                    <a:pt x="42" y="733"/>
                  </a:lnTo>
                  <a:cubicBezTo>
                    <a:pt x="16" y="718"/>
                    <a:pt x="0" y="697"/>
                    <a:pt x="0" y="673"/>
                  </a:cubicBezTo>
                  <a:lnTo>
                    <a:pt x="0" y="673"/>
                  </a:lnTo>
                  <a:cubicBezTo>
                    <a:pt x="0" y="650"/>
                    <a:pt x="16" y="629"/>
                    <a:pt x="43" y="614"/>
                  </a:cubicBezTo>
                  <a:lnTo>
                    <a:pt x="1060" y="26"/>
                  </a:lnTo>
                  <a:lnTo>
                    <a:pt x="1060" y="26"/>
                  </a:lnTo>
                  <a:cubicBezTo>
                    <a:pt x="1064" y="24"/>
                    <a:pt x="1069" y="21"/>
                    <a:pt x="1073" y="19"/>
                  </a:cubicBezTo>
                  <a:lnTo>
                    <a:pt x="1076" y="18"/>
                  </a:lnTo>
                  <a:lnTo>
                    <a:pt x="1076" y="18"/>
                  </a:lnTo>
                  <a:lnTo>
                    <a:pt x="1076" y="18"/>
                  </a:lnTo>
                  <a:cubicBezTo>
                    <a:pt x="1099" y="7"/>
                    <a:pt x="1127" y="0"/>
                    <a:pt x="1159" y="0"/>
                  </a:cubicBezTo>
                  <a:lnTo>
                    <a:pt x="1159" y="0"/>
                  </a:lnTo>
                  <a:cubicBezTo>
                    <a:pt x="1190" y="0"/>
                    <a:pt x="1218" y="7"/>
                    <a:pt x="1241" y="18"/>
                  </a:cubicBezTo>
                  <a:lnTo>
                    <a:pt x="1242" y="18"/>
                  </a:lnTo>
                </a:path>
              </a:pathLst>
            </a:custGeom>
            <a:solidFill>
              <a:srgbClr val="FFC000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50" name="Freeform 42">
              <a:extLst>
                <a:ext uri="{FF2B5EF4-FFF2-40B4-BE49-F238E27FC236}">
                  <a16:creationId xmlns:a16="http://schemas.microsoft.com/office/drawing/2014/main" id="{3C5771C3-6522-D3A5-BEB7-62293F1184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061558" y="9401309"/>
              <a:ext cx="276509" cy="204502"/>
            </a:xfrm>
            <a:custGeom>
              <a:avLst/>
              <a:gdLst>
                <a:gd name="T0" fmla="*/ 62 w 422"/>
                <a:gd name="T1" fmla="*/ 42 h 311"/>
                <a:gd name="T2" fmla="*/ 62 w 422"/>
                <a:gd name="T3" fmla="*/ 42 h 311"/>
                <a:gd name="T4" fmla="*/ 99 w 422"/>
                <a:gd name="T5" fmla="*/ 232 h 311"/>
                <a:gd name="T6" fmla="*/ 99 w 422"/>
                <a:gd name="T7" fmla="*/ 232 h 311"/>
                <a:gd name="T8" fmla="*/ 359 w 422"/>
                <a:gd name="T9" fmla="*/ 267 h 311"/>
                <a:gd name="T10" fmla="*/ 359 w 422"/>
                <a:gd name="T11" fmla="*/ 267 h 311"/>
                <a:gd name="T12" fmla="*/ 322 w 422"/>
                <a:gd name="T13" fmla="*/ 78 h 311"/>
                <a:gd name="T14" fmla="*/ 322 w 422"/>
                <a:gd name="T15" fmla="*/ 78 h 311"/>
                <a:gd name="T16" fmla="*/ 62 w 422"/>
                <a:gd name="T17" fmla="*/ 42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2" h="311">
                  <a:moveTo>
                    <a:pt x="62" y="42"/>
                  </a:moveTo>
                  <a:lnTo>
                    <a:pt x="62" y="42"/>
                  </a:lnTo>
                  <a:cubicBezTo>
                    <a:pt x="0" y="85"/>
                    <a:pt x="17" y="170"/>
                    <a:pt x="99" y="232"/>
                  </a:cubicBezTo>
                  <a:lnTo>
                    <a:pt x="99" y="232"/>
                  </a:lnTo>
                  <a:cubicBezTo>
                    <a:pt x="181" y="294"/>
                    <a:pt x="298" y="310"/>
                    <a:pt x="359" y="267"/>
                  </a:cubicBezTo>
                  <a:lnTo>
                    <a:pt x="359" y="267"/>
                  </a:lnTo>
                  <a:cubicBezTo>
                    <a:pt x="421" y="224"/>
                    <a:pt x="405" y="140"/>
                    <a:pt x="322" y="78"/>
                  </a:cubicBezTo>
                  <a:lnTo>
                    <a:pt x="322" y="78"/>
                  </a:lnTo>
                  <a:cubicBezTo>
                    <a:pt x="240" y="16"/>
                    <a:pt x="123" y="0"/>
                    <a:pt x="62" y="42"/>
                  </a:cubicBezTo>
                </a:path>
              </a:pathLst>
            </a:custGeom>
            <a:solidFill>
              <a:srgbClr val="57BBE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51" name="Freeform 43">
              <a:extLst>
                <a:ext uri="{FF2B5EF4-FFF2-40B4-BE49-F238E27FC236}">
                  <a16:creationId xmlns:a16="http://schemas.microsoft.com/office/drawing/2014/main" id="{7F561893-F1B9-6B1C-8E09-6DC8707533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911783" y="9294738"/>
              <a:ext cx="319714" cy="224664"/>
            </a:xfrm>
            <a:custGeom>
              <a:avLst/>
              <a:gdLst>
                <a:gd name="T0" fmla="*/ 196 w 491"/>
                <a:gd name="T1" fmla="*/ 137 h 345"/>
                <a:gd name="T2" fmla="*/ 196 w 491"/>
                <a:gd name="T3" fmla="*/ 137 h 345"/>
                <a:gd name="T4" fmla="*/ 160 w 491"/>
                <a:gd name="T5" fmla="*/ 337 h 345"/>
                <a:gd name="T6" fmla="*/ 57 w 491"/>
                <a:gd name="T7" fmla="*/ 344 h 345"/>
                <a:gd name="T8" fmla="*/ 57 w 491"/>
                <a:gd name="T9" fmla="*/ 344 h 345"/>
                <a:gd name="T10" fmla="*/ 107 w 491"/>
                <a:gd name="T11" fmla="*/ 70 h 345"/>
                <a:gd name="T12" fmla="*/ 107 w 491"/>
                <a:gd name="T13" fmla="*/ 70 h 345"/>
                <a:gd name="T14" fmla="*/ 490 w 491"/>
                <a:gd name="T15" fmla="*/ 46 h 345"/>
                <a:gd name="T16" fmla="*/ 477 w 491"/>
                <a:gd name="T17" fmla="*/ 121 h 345"/>
                <a:gd name="T18" fmla="*/ 477 w 491"/>
                <a:gd name="T19" fmla="*/ 121 h 345"/>
                <a:gd name="T20" fmla="*/ 197 w 491"/>
                <a:gd name="T21" fmla="*/ 137 h 345"/>
                <a:gd name="T22" fmla="*/ 196 w 491"/>
                <a:gd name="T23" fmla="*/ 137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1" h="345">
                  <a:moveTo>
                    <a:pt x="196" y="137"/>
                  </a:moveTo>
                  <a:lnTo>
                    <a:pt x="196" y="137"/>
                  </a:lnTo>
                  <a:cubicBezTo>
                    <a:pt x="129" y="184"/>
                    <a:pt x="119" y="261"/>
                    <a:pt x="160" y="337"/>
                  </a:cubicBezTo>
                  <a:lnTo>
                    <a:pt x="57" y="344"/>
                  </a:lnTo>
                  <a:lnTo>
                    <a:pt x="57" y="344"/>
                  </a:lnTo>
                  <a:cubicBezTo>
                    <a:pt x="0" y="240"/>
                    <a:pt x="15" y="133"/>
                    <a:pt x="107" y="70"/>
                  </a:cubicBezTo>
                  <a:lnTo>
                    <a:pt x="107" y="70"/>
                  </a:lnTo>
                  <a:cubicBezTo>
                    <a:pt x="199" y="6"/>
                    <a:pt x="347" y="0"/>
                    <a:pt x="490" y="46"/>
                  </a:cubicBezTo>
                  <a:lnTo>
                    <a:pt x="477" y="121"/>
                  </a:lnTo>
                  <a:lnTo>
                    <a:pt x="477" y="121"/>
                  </a:lnTo>
                  <a:cubicBezTo>
                    <a:pt x="372" y="87"/>
                    <a:pt x="264" y="91"/>
                    <a:pt x="197" y="137"/>
                  </a:cubicBezTo>
                  <a:lnTo>
                    <a:pt x="196" y="137"/>
                  </a:lnTo>
                </a:path>
              </a:pathLst>
            </a:custGeom>
            <a:solidFill>
              <a:srgbClr val="57BBE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52" name="Freeform 44">
              <a:extLst>
                <a:ext uri="{FF2B5EF4-FFF2-40B4-BE49-F238E27FC236}">
                  <a16:creationId xmlns:a16="http://schemas.microsoft.com/office/drawing/2014/main" id="{0C69775F-01F2-4D83-8E7F-7F6021EE48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704400" y="9142081"/>
              <a:ext cx="553018" cy="388842"/>
            </a:xfrm>
            <a:custGeom>
              <a:avLst/>
              <a:gdLst>
                <a:gd name="T0" fmla="*/ 339 w 848"/>
                <a:gd name="T1" fmla="*/ 236 h 595"/>
                <a:gd name="T2" fmla="*/ 339 w 848"/>
                <a:gd name="T3" fmla="*/ 236 h 595"/>
                <a:gd name="T4" fmla="*/ 276 w 848"/>
                <a:gd name="T5" fmla="*/ 584 h 595"/>
                <a:gd name="T6" fmla="*/ 98 w 848"/>
                <a:gd name="T7" fmla="*/ 594 h 595"/>
                <a:gd name="T8" fmla="*/ 98 w 848"/>
                <a:gd name="T9" fmla="*/ 594 h 595"/>
                <a:gd name="T10" fmla="*/ 184 w 848"/>
                <a:gd name="T11" fmla="*/ 119 h 595"/>
                <a:gd name="T12" fmla="*/ 184 w 848"/>
                <a:gd name="T13" fmla="*/ 119 h 595"/>
                <a:gd name="T14" fmla="*/ 847 w 848"/>
                <a:gd name="T15" fmla="*/ 80 h 595"/>
                <a:gd name="T16" fmla="*/ 823 w 848"/>
                <a:gd name="T17" fmla="*/ 208 h 595"/>
                <a:gd name="T18" fmla="*/ 823 w 848"/>
                <a:gd name="T19" fmla="*/ 208 h 595"/>
                <a:gd name="T20" fmla="*/ 339 w 848"/>
                <a:gd name="T21" fmla="*/ 236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8" h="595">
                  <a:moveTo>
                    <a:pt x="339" y="236"/>
                  </a:moveTo>
                  <a:lnTo>
                    <a:pt x="339" y="236"/>
                  </a:lnTo>
                  <a:cubicBezTo>
                    <a:pt x="223" y="317"/>
                    <a:pt x="205" y="451"/>
                    <a:pt x="276" y="584"/>
                  </a:cubicBezTo>
                  <a:lnTo>
                    <a:pt x="98" y="594"/>
                  </a:lnTo>
                  <a:lnTo>
                    <a:pt x="98" y="594"/>
                  </a:lnTo>
                  <a:cubicBezTo>
                    <a:pt x="0" y="413"/>
                    <a:pt x="24" y="230"/>
                    <a:pt x="184" y="119"/>
                  </a:cubicBezTo>
                  <a:lnTo>
                    <a:pt x="184" y="119"/>
                  </a:lnTo>
                  <a:cubicBezTo>
                    <a:pt x="344" y="9"/>
                    <a:pt x="600" y="0"/>
                    <a:pt x="847" y="80"/>
                  </a:cubicBezTo>
                  <a:lnTo>
                    <a:pt x="823" y="208"/>
                  </a:lnTo>
                  <a:lnTo>
                    <a:pt x="823" y="208"/>
                  </a:lnTo>
                  <a:cubicBezTo>
                    <a:pt x="643" y="150"/>
                    <a:pt x="456" y="156"/>
                    <a:pt x="339" y="236"/>
                  </a:cubicBezTo>
                </a:path>
              </a:pathLst>
            </a:custGeom>
            <a:solidFill>
              <a:srgbClr val="57BBE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53" name="Freeform 45">
              <a:extLst>
                <a:ext uri="{FF2B5EF4-FFF2-40B4-BE49-F238E27FC236}">
                  <a16:creationId xmlns:a16="http://schemas.microsoft.com/office/drawing/2014/main" id="{201B3337-B816-31D9-121F-0E27207369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327081" y="8897256"/>
              <a:ext cx="1483355" cy="864091"/>
            </a:xfrm>
            <a:custGeom>
              <a:avLst/>
              <a:gdLst>
                <a:gd name="T0" fmla="*/ 1170 w 2273"/>
                <a:gd name="T1" fmla="*/ 17 h 1323"/>
                <a:gd name="T2" fmla="*/ 2034 w 2273"/>
                <a:gd name="T3" fmla="*/ 515 h 1323"/>
                <a:gd name="T4" fmla="*/ 2272 w 2273"/>
                <a:gd name="T5" fmla="*/ 448 h 1323"/>
                <a:gd name="T6" fmla="*/ 2272 w 2273"/>
                <a:gd name="T7" fmla="*/ 687 h 1323"/>
                <a:gd name="T8" fmla="*/ 2272 w 2273"/>
                <a:gd name="T9" fmla="*/ 687 h 1323"/>
                <a:gd name="T10" fmla="*/ 2232 w 2273"/>
                <a:gd name="T11" fmla="*/ 742 h 1323"/>
                <a:gd name="T12" fmla="*/ 1257 w 2273"/>
                <a:gd name="T13" fmla="*/ 1306 h 1323"/>
                <a:gd name="T14" fmla="*/ 1254 w 2273"/>
                <a:gd name="T15" fmla="*/ 1306 h 1323"/>
                <a:gd name="T16" fmla="*/ 1254 w 2273"/>
                <a:gd name="T17" fmla="*/ 1306 h 1323"/>
                <a:gd name="T18" fmla="*/ 1180 w 2273"/>
                <a:gd name="T19" fmla="*/ 1322 h 1323"/>
                <a:gd name="T20" fmla="*/ 1180 w 2273"/>
                <a:gd name="T21" fmla="*/ 1322 h 1323"/>
                <a:gd name="T22" fmla="*/ 1106 w 2273"/>
                <a:gd name="T23" fmla="*/ 1306 h 1323"/>
                <a:gd name="T24" fmla="*/ 1105 w 2273"/>
                <a:gd name="T25" fmla="*/ 1306 h 1323"/>
                <a:gd name="T26" fmla="*/ 1099 w 2273"/>
                <a:gd name="T27" fmla="*/ 1304 h 1323"/>
                <a:gd name="T28" fmla="*/ 1099 w 2273"/>
                <a:gd name="T29" fmla="*/ 1304 h 1323"/>
                <a:gd name="T30" fmla="*/ 1088 w 2273"/>
                <a:gd name="T31" fmla="*/ 1297 h 1323"/>
                <a:gd name="T32" fmla="*/ 39 w 2273"/>
                <a:gd name="T33" fmla="*/ 691 h 1323"/>
                <a:gd name="T34" fmla="*/ 39 w 2273"/>
                <a:gd name="T35" fmla="*/ 691 h 1323"/>
                <a:gd name="T36" fmla="*/ 39 w 2273"/>
                <a:gd name="T37" fmla="*/ 691 h 1323"/>
                <a:gd name="T38" fmla="*/ 0 w 2273"/>
                <a:gd name="T39" fmla="*/ 635 h 1323"/>
                <a:gd name="T40" fmla="*/ 0 w 2273"/>
                <a:gd name="T41" fmla="*/ 396 h 1323"/>
                <a:gd name="T42" fmla="*/ 0 w 2273"/>
                <a:gd name="T43" fmla="*/ 396 h 1323"/>
                <a:gd name="T44" fmla="*/ 230 w 2273"/>
                <a:gd name="T45" fmla="*/ 469 h 1323"/>
                <a:gd name="T46" fmla="*/ 998 w 2273"/>
                <a:gd name="T47" fmla="*/ 25 h 1323"/>
                <a:gd name="T48" fmla="*/ 998 w 2273"/>
                <a:gd name="T49" fmla="*/ 25 h 1323"/>
                <a:gd name="T50" fmla="*/ 1011 w 2273"/>
                <a:gd name="T51" fmla="*/ 18 h 1323"/>
                <a:gd name="T52" fmla="*/ 1013 w 2273"/>
                <a:gd name="T53" fmla="*/ 17 h 1323"/>
                <a:gd name="T54" fmla="*/ 1014 w 2273"/>
                <a:gd name="T55" fmla="*/ 17 h 1323"/>
                <a:gd name="T56" fmla="*/ 1014 w 2273"/>
                <a:gd name="T57" fmla="*/ 17 h 1323"/>
                <a:gd name="T58" fmla="*/ 1091 w 2273"/>
                <a:gd name="T59" fmla="*/ 0 h 1323"/>
                <a:gd name="T60" fmla="*/ 1091 w 2273"/>
                <a:gd name="T61" fmla="*/ 0 h 1323"/>
                <a:gd name="T62" fmla="*/ 1169 w 2273"/>
                <a:gd name="T63" fmla="*/ 17 h 1323"/>
                <a:gd name="T64" fmla="*/ 1170 w 2273"/>
                <a:gd name="T65" fmla="*/ 17 h 1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73" h="1323">
                  <a:moveTo>
                    <a:pt x="1170" y="17"/>
                  </a:moveTo>
                  <a:lnTo>
                    <a:pt x="2034" y="515"/>
                  </a:lnTo>
                  <a:lnTo>
                    <a:pt x="2272" y="448"/>
                  </a:lnTo>
                  <a:lnTo>
                    <a:pt x="2272" y="687"/>
                  </a:lnTo>
                  <a:lnTo>
                    <a:pt x="2272" y="687"/>
                  </a:lnTo>
                  <a:cubicBezTo>
                    <a:pt x="2272" y="708"/>
                    <a:pt x="2257" y="729"/>
                    <a:pt x="2232" y="742"/>
                  </a:cubicBezTo>
                  <a:lnTo>
                    <a:pt x="1257" y="1306"/>
                  </a:lnTo>
                  <a:lnTo>
                    <a:pt x="1254" y="1306"/>
                  </a:lnTo>
                  <a:lnTo>
                    <a:pt x="1254" y="1306"/>
                  </a:lnTo>
                  <a:cubicBezTo>
                    <a:pt x="1233" y="1316"/>
                    <a:pt x="1208" y="1322"/>
                    <a:pt x="1180" y="1322"/>
                  </a:cubicBezTo>
                  <a:lnTo>
                    <a:pt x="1180" y="1322"/>
                  </a:lnTo>
                  <a:cubicBezTo>
                    <a:pt x="1152" y="1322"/>
                    <a:pt x="1127" y="1316"/>
                    <a:pt x="1106" y="1306"/>
                  </a:cubicBezTo>
                  <a:lnTo>
                    <a:pt x="1105" y="1306"/>
                  </a:lnTo>
                  <a:lnTo>
                    <a:pt x="1099" y="1304"/>
                  </a:lnTo>
                  <a:lnTo>
                    <a:pt x="1099" y="1304"/>
                  </a:lnTo>
                  <a:cubicBezTo>
                    <a:pt x="1095" y="1301"/>
                    <a:pt x="1091" y="1299"/>
                    <a:pt x="1088" y="1297"/>
                  </a:cubicBezTo>
                  <a:lnTo>
                    <a:pt x="39" y="691"/>
                  </a:lnTo>
                  <a:lnTo>
                    <a:pt x="39" y="691"/>
                  </a:lnTo>
                  <a:lnTo>
                    <a:pt x="39" y="691"/>
                  </a:lnTo>
                  <a:cubicBezTo>
                    <a:pt x="15" y="677"/>
                    <a:pt x="0" y="657"/>
                    <a:pt x="0" y="635"/>
                  </a:cubicBezTo>
                  <a:lnTo>
                    <a:pt x="0" y="396"/>
                  </a:lnTo>
                  <a:lnTo>
                    <a:pt x="0" y="396"/>
                  </a:lnTo>
                  <a:cubicBezTo>
                    <a:pt x="0" y="396"/>
                    <a:pt x="118" y="433"/>
                    <a:pt x="230" y="469"/>
                  </a:cubicBezTo>
                  <a:lnTo>
                    <a:pt x="998" y="25"/>
                  </a:lnTo>
                  <a:lnTo>
                    <a:pt x="998" y="25"/>
                  </a:lnTo>
                  <a:cubicBezTo>
                    <a:pt x="1003" y="22"/>
                    <a:pt x="1007" y="20"/>
                    <a:pt x="1011" y="18"/>
                  </a:cubicBezTo>
                  <a:lnTo>
                    <a:pt x="1013" y="17"/>
                  </a:lnTo>
                  <a:lnTo>
                    <a:pt x="1014" y="17"/>
                  </a:lnTo>
                  <a:lnTo>
                    <a:pt x="1014" y="17"/>
                  </a:lnTo>
                  <a:cubicBezTo>
                    <a:pt x="1035" y="7"/>
                    <a:pt x="1062" y="0"/>
                    <a:pt x="1091" y="0"/>
                  </a:cubicBezTo>
                  <a:lnTo>
                    <a:pt x="1091" y="0"/>
                  </a:lnTo>
                  <a:cubicBezTo>
                    <a:pt x="1120" y="0"/>
                    <a:pt x="1148" y="7"/>
                    <a:pt x="1169" y="17"/>
                  </a:cubicBezTo>
                  <a:lnTo>
                    <a:pt x="1170" y="17"/>
                  </a:lnTo>
                </a:path>
              </a:pathLst>
            </a:custGeom>
            <a:solidFill>
              <a:srgbClr val="6900D2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54" name="Freeform 46">
              <a:extLst>
                <a:ext uri="{FF2B5EF4-FFF2-40B4-BE49-F238E27FC236}">
                  <a16:creationId xmlns:a16="http://schemas.microsoft.com/office/drawing/2014/main" id="{15FB896A-FC5F-445C-0C27-8E59EE756B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327081" y="8741719"/>
              <a:ext cx="1483355" cy="864091"/>
            </a:xfrm>
            <a:custGeom>
              <a:avLst/>
              <a:gdLst>
                <a:gd name="T0" fmla="*/ 1170 w 2273"/>
                <a:gd name="T1" fmla="*/ 17 h 1322"/>
                <a:gd name="T2" fmla="*/ 2232 w 2273"/>
                <a:gd name="T3" fmla="*/ 630 h 1322"/>
                <a:gd name="T4" fmla="*/ 2232 w 2273"/>
                <a:gd name="T5" fmla="*/ 630 h 1322"/>
                <a:gd name="T6" fmla="*/ 2232 w 2273"/>
                <a:gd name="T7" fmla="*/ 630 h 1322"/>
                <a:gd name="T8" fmla="*/ 2272 w 2273"/>
                <a:gd name="T9" fmla="*/ 686 h 1322"/>
                <a:gd name="T10" fmla="*/ 2272 w 2273"/>
                <a:gd name="T11" fmla="*/ 686 h 1322"/>
                <a:gd name="T12" fmla="*/ 2232 w 2273"/>
                <a:gd name="T13" fmla="*/ 743 h 1322"/>
                <a:gd name="T14" fmla="*/ 1257 w 2273"/>
                <a:gd name="T15" fmla="*/ 1307 h 1322"/>
                <a:gd name="T16" fmla="*/ 1254 w 2273"/>
                <a:gd name="T17" fmla="*/ 1307 h 1322"/>
                <a:gd name="T18" fmla="*/ 1254 w 2273"/>
                <a:gd name="T19" fmla="*/ 1307 h 1322"/>
                <a:gd name="T20" fmla="*/ 1180 w 2273"/>
                <a:gd name="T21" fmla="*/ 1321 h 1322"/>
                <a:gd name="T22" fmla="*/ 1180 w 2273"/>
                <a:gd name="T23" fmla="*/ 1321 h 1322"/>
                <a:gd name="T24" fmla="*/ 1106 w 2273"/>
                <a:gd name="T25" fmla="*/ 1307 h 1322"/>
                <a:gd name="T26" fmla="*/ 1105 w 2273"/>
                <a:gd name="T27" fmla="*/ 1307 h 1322"/>
                <a:gd name="T28" fmla="*/ 1099 w 2273"/>
                <a:gd name="T29" fmla="*/ 1303 h 1322"/>
                <a:gd name="T30" fmla="*/ 1099 w 2273"/>
                <a:gd name="T31" fmla="*/ 1303 h 1322"/>
                <a:gd name="T32" fmla="*/ 1088 w 2273"/>
                <a:gd name="T33" fmla="*/ 1297 h 1322"/>
                <a:gd name="T34" fmla="*/ 39 w 2273"/>
                <a:gd name="T35" fmla="*/ 691 h 1322"/>
                <a:gd name="T36" fmla="*/ 39 w 2273"/>
                <a:gd name="T37" fmla="*/ 691 h 1322"/>
                <a:gd name="T38" fmla="*/ 39 w 2273"/>
                <a:gd name="T39" fmla="*/ 691 h 1322"/>
                <a:gd name="T40" fmla="*/ 0 w 2273"/>
                <a:gd name="T41" fmla="*/ 634 h 1322"/>
                <a:gd name="T42" fmla="*/ 0 w 2273"/>
                <a:gd name="T43" fmla="*/ 634 h 1322"/>
                <a:gd name="T44" fmla="*/ 39 w 2273"/>
                <a:gd name="T45" fmla="*/ 579 h 1322"/>
                <a:gd name="T46" fmla="*/ 998 w 2273"/>
                <a:gd name="T47" fmla="*/ 25 h 1322"/>
                <a:gd name="T48" fmla="*/ 998 w 2273"/>
                <a:gd name="T49" fmla="*/ 25 h 1322"/>
                <a:gd name="T50" fmla="*/ 1011 w 2273"/>
                <a:gd name="T51" fmla="*/ 18 h 1322"/>
                <a:gd name="T52" fmla="*/ 1013 w 2273"/>
                <a:gd name="T53" fmla="*/ 17 h 1322"/>
                <a:gd name="T54" fmla="*/ 1014 w 2273"/>
                <a:gd name="T55" fmla="*/ 17 h 1322"/>
                <a:gd name="T56" fmla="*/ 1014 w 2273"/>
                <a:gd name="T57" fmla="*/ 17 h 1322"/>
                <a:gd name="T58" fmla="*/ 1091 w 2273"/>
                <a:gd name="T59" fmla="*/ 0 h 1322"/>
                <a:gd name="T60" fmla="*/ 1091 w 2273"/>
                <a:gd name="T61" fmla="*/ 0 h 1322"/>
                <a:gd name="T62" fmla="*/ 1169 w 2273"/>
                <a:gd name="T63" fmla="*/ 17 h 1322"/>
                <a:gd name="T64" fmla="*/ 1170 w 2273"/>
                <a:gd name="T65" fmla="*/ 17 h 1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73" h="1322">
                  <a:moveTo>
                    <a:pt x="1170" y="17"/>
                  </a:moveTo>
                  <a:lnTo>
                    <a:pt x="2232" y="630"/>
                  </a:lnTo>
                  <a:lnTo>
                    <a:pt x="2232" y="630"/>
                  </a:lnTo>
                  <a:lnTo>
                    <a:pt x="2232" y="630"/>
                  </a:lnTo>
                  <a:cubicBezTo>
                    <a:pt x="2257" y="644"/>
                    <a:pt x="2272" y="664"/>
                    <a:pt x="2272" y="686"/>
                  </a:cubicBezTo>
                  <a:lnTo>
                    <a:pt x="2272" y="686"/>
                  </a:lnTo>
                  <a:cubicBezTo>
                    <a:pt x="2272" y="709"/>
                    <a:pt x="2257" y="729"/>
                    <a:pt x="2232" y="743"/>
                  </a:cubicBezTo>
                  <a:lnTo>
                    <a:pt x="1257" y="1307"/>
                  </a:lnTo>
                  <a:lnTo>
                    <a:pt x="1254" y="1307"/>
                  </a:lnTo>
                  <a:lnTo>
                    <a:pt x="1254" y="1307"/>
                  </a:lnTo>
                  <a:cubicBezTo>
                    <a:pt x="1233" y="1315"/>
                    <a:pt x="1208" y="1321"/>
                    <a:pt x="1180" y="1321"/>
                  </a:cubicBezTo>
                  <a:lnTo>
                    <a:pt x="1180" y="1321"/>
                  </a:lnTo>
                  <a:cubicBezTo>
                    <a:pt x="1152" y="1321"/>
                    <a:pt x="1127" y="1315"/>
                    <a:pt x="1106" y="1307"/>
                  </a:cubicBezTo>
                  <a:lnTo>
                    <a:pt x="1105" y="1307"/>
                  </a:lnTo>
                  <a:lnTo>
                    <a:pt x="1099" y="1303"/>
                  </a:lnTo>
                  <a:lnTo>
                    <a:pt x="1099" y="1303"/>
                  </a:lnTo>
                  <a:cubicBezTo>
                    <a:pt x="1095" y="1301"/>
                    <a:pt x="1091" y="1299"/>
                    <a:pt x="1088" y="1297"/>
                  </a:cubicBezTo>
                  <a:lnTo>
                    <a:pt x="39" y="691"/>
                  </a:lnTo>
                  <a:lnTo>
                    <a:pt x="39" y="691"/>
                  </a:lnTo>
                  <a:lnTo>
                    <a:pt x="39" y="691"/>
                  </a:lnTo>
                  <a:cubicBezTo>
                    <a:pt x="15" y="677"/>
                    <a:pt x="0" y="657"/>
                    <a:pt x="0" y="634"/>
                  </a:cubicBezTo>
                  <a:lnTo>
                    <a:pt x="0" y="634"/>
                  </a:lnTo>
                  <a:cubicBezTo>
                    <a:pt x="0" y="613"/>
                    <a:pt x="15" y="593"/>
                    <a:pt x="39" y="579"/>
                  </a:cubicBezTo>
                  <a:lnTo>
                    <a:pt x="998" y="25"/>
                  </a:lnTo>
                  <a:lnTo>
                    <a:pt x="998" y="25"/>
                  </a:lnTo>
                  <a:cubicBezTo>
                    <a:pt x="1003" y="22"/>
                    <a:pt x="1007" y="20"/>
                    <a:pt x="1011" y="18"/>
                  </a:cubicBezTo>
                  <a:lnTo>
                    <a:pt x="1013" y="17"/>
                  </a:lnTo>
                  <a:lnTo>
                    <a:pt x="1014" y="17"/>
                  </a:lnTo>
                  <a:lnTo>
                    <a:pt x="1014" y="17"/>
                  </a:lnTo>
                  <a:cubicBezTo>
                    <a:pt x="1035" y="6"/>
                    <a:pt x="1062" y="0"/>
                    <a:pt x="1091" y="0"/>
                  </a:cubicBezTo>
                  <a:lnTo>
                    <a:pt x="1091" y="0"/>
                  </a:lnTo>
                  <a:cubicBezTo>
                    <a:pt x="1120" y="0"/>
                    <a:pt x="1148" y="6"/>
                    <a:pt x="1169" y="17"/>
                  </a:cubicBezTo>
                  <a:lnTo>
                    <a:pt x="1170" y="17"/>
                  </a:lnTo>
                </a:path>
              </a:pathLst>
            </a:custGeom>
            <a:solidFill>
              <a:srgbClr val="8000FF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55" name="Freeform 47">
              <a:extLst>
                <a:ext uri="{FF2B5EF4-FFF2-40B4-BE49-F238E27FC236}">
                  <a16:creationId xmlns:a16="http://schemas.microsoft.com/office/drawing/2014/main" id="{B4775E4B-DD69-6E78-754C-7E536A95DE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733203" y="8946221"/>
              <a:ext cx="636548" cy="455088"/>
            </a:xfrm>
            <a:custGeom>
              <a:avLst/>
              <a:gdLst>
                <a:gd name="T0" fmla="*/ 475 w 974"/>
                <a:gd name="T1" fmla="*/ 164 h 696"/>
                <a:gd name="T2" fmla="*/ 229 w 974"/>
                <a:gd name="T3" fmla="*/ 360 h 696"/>
                <a:gd name="T4" fmla="*/ 498 w 974"/>
                <a:gd name="T5" fmla="*/ 532 h 696"/>
                <a:gd name="T6" fmla="*/ 744 w 974"/>
                <a:gd name="T7" fmla="*/ 335 h 696"/>
                <a:gd name="T8" fmla="*/ 529 w 974"/>
                <a:gd name="T9" fmla="*/ 0 h 696"/>
                <a:gd name="T10" fmla="*/ 402 w 974"/>
                <a:gd name="T11" fmla="*/ 7 h 696"/>
                <a:gd name="T12" fmla="*/ 375 w 974"/>
                <a:gd name="T13" fmla="*/ 71 h 696"/>
                <a:gd name="T14" fmla="*/ 258 w 974"/>
                <a:gd name="T15" fmla="*/ 111 h 696"/>
                <a:gd name="T16" fmla="*/ 216 w 974"/>
                <a:gd name="T17" fmla="*/ 85 h 696"/>
                <a:gd name="T18" fmla="*/ 87 w 974"/>
                <a:gd name="T19" fmla="*/ 155 h 696"/>
                <a:gd name="T20" fmla="*/ 89 w 974"/>
                <a:gd name="T21" fmla="*/ 185 h 696"/>
                <a:gd name="T22" fmla="*/ 131 w 974"/>
                <a:gd name="T23" fmla="*/ 212 h 696"/>
                <a:gd name="T24" fmla="*/ 30 w 974"/>
                <a:gd name="T25" fmla="*/ 302 h 696"/>
                <a:gd name="T26" fmla="*/ 1 w 974"/>
                <a:gd name="T27" fmla="*/ 326 h 696"/>
                <a:gd name="T28" fmla="*/ 7 w 974"/>
                <a:gd name="T29" fmla="*/ 416 h 696"/>
                <a:gd name="T30" fmla="*/ 95 w 974"/>
                <a:gd name="T31" fmla="*/ 433 h 696"/>
                <a:gd name="T32" fmla="*/ 150 w 974"/>
                <a:gd name="T33" fmla="*/ 516 h 696"/>
                <a:gd name="T34" fmla="*/ 112 w 974"/>
                <a:gd name="T35" fmla="*/ 547 h 696"/>
                <a:gd name="T36" fmla="*/ 207 w 974"/>
                <a:gd name="T37" fmla="*/ 637 h 696"/>
                <a:gd name="T38" fmla="*/ 250 w 974"/>
                <a:gd name="T39" fmla="*/ 636 h 696"/>
                <a:gd name="T40" fmla="*/ 289 w 974"/>
                <a:gd name="T41" fmla="*/ 604 h 696"/>
                <a:gd name="T42" fmla="*/ 413 w 974"/>
                <a:gd name="T43" fmla="*/ 675 h 696"/>
                <a:gd name="T44" fmla="*/ 444 w 974"/>
                <a:gd name="T45" fmla="*/ 695 h 696"/>
                <a:gd name="T46" fmla="*/ 572 w 974"/>
                <a:gd name="T47" fmla="*/ 688 h 696"/>
                <a:gd name="T48" fmla="*/ 598 w 974"/>
                <a:gd name="T49" fmla="*/ 625 h 696"/>
                <a:gd name="T50" fmla="*/ 716 w 974"/>
                <a:gd name="T51" fmla="*/ 584 h 696"/>
                <a:gd name="T52" fmla="*/ 757 w 974"/>
                <a:gd name="T53" fmla="*/ 611 h 696"/>
                <a:gd name="T54" fmla="*/ 886 w 974"/>
                <a:gd name="T55" fmla="*/ 541 h 696"/>
                <a:gd name="T56" fmla="*/ 884 w 974"/>
                <a:gd name="T57" fmla="*/ 510 h 696"/>
                <a:gd name="T58" fmla="*/ 842 w 974"/>
                <a:gd name="T59" fmla="*/ 483 h 696"/>
                <a:gd name="T60" fmla="*/ 943 w 974"/>
                <a:gd name="T61" fmla="*/ 393 h 696"/>
                <a:gd name="T62" fmla="*/ 972 w 974"/>
                <a:gd name="T63" fmla="*/ 370 h 696"/>
                <a:gd name="T64" fmla="*/ 967 w 974"/>
                <a:gd name="T65" fmla="*/ 279 h 696"/>
                <a:gd name="T66" fmla="*/ 878 w 974"/>
                <a:gd name="T67" fmla="*/ 262 h 696"/>
                <a:gd name="T68" fmla="*/ 823 w 974"/>
                <a:gd name="T69" fmla="*/ 179 h 696"/>
                <a:gd name="T70" fmla="*/ 862 w 974"/>
                <a:gd name="T71" fmla="*/ 148 h 696"/>
                <a:gd name="T72" fmla="*/ 766 w 974"/>
                <a:gd name="T73" fmla="*/ 58 h 696"/>
                <a:gd name="T74" fmla="*/ 723 w 974"/>
                <a:gd name="T75" fmla="*/ 60 h 696"/>
                <a:gd name="T76" fmla="*/ 685 w 974"/>
                <a:gd name="T77" fmla="*/ 91 h 696"/>
                <a:gd name="T78" fmla="*/ 560 w 974"/>
                <a:gd name="T79" fmla="*/ 21 h 696"/>
                <a:gd name="T80" fmla="*/ 529 w 974"/>
                <a:gd name="T81" fmla="*/ 0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74" h="696">
                  <a:moveTo>
                    <a:pt x="475" y="164"/>
                  </a:moveTo>
                  <a:lnTo>
                    <a:pt x="475" y="164"/>
                  </a:lnTo>
                  <a:cubicBezTo>
                    <a:pt x="332" y="170"/>
                    <a:pt x="222" y="259"/>
                    <a:pt x="229" y="360"/>
                  </a:cubicBezTo>
                  <a:lnTo>
                    <a:pt x="229" y="360"/>
                  </a:lnTo>
                  <a:cubicBezTo>
                    <a:pt x="235" y="462"/>
                    <a:pt x="355" y="539"/>
                    <a:pt x="498" y="532"/>
                  </a:cubicBezTo>
                  <a:lnTo>
                    <a:pt x="498" y="532"/>
                  </a:lnTo>
                  <a:cubicBezTo>
                    <a:pt x="640" y="525"/>
                    <a:pt x="751" y="437"/>
                    <a:pt x="744" y="335"/>
                  </a:cubicBezTo>
                  <a:lnTo>
                    <a:pt x="744" y="335"/>
                  </a:lnTo>
                  <a:cubicBezTo>
                    <a:pt x="738" y="234"/>
                    <a:pt x="617" y="157"/>
                    <a:pt x="475" y="164"/>
                  </a:cubicBezTo>
                  <a:close/>
                  <a:moveTo>
                    <a:pt x="529" y="0"/>
                  </a:moveTo>
                  <a:lnTo>
                    <a:pt x="402" y="7"/>
                  </a:lnTo>
                  <a:lnTo>
                    <a:pt x="402" y="7"/>
                  </a:lnTo>
                  <a:cubicBezTo>
                    <a:pt x="385" y="7"/>
                    <a:pt x="372" y="18"/>
                    <a:pt x="372" y="29"/>
                  </a:cubicBezTo>
                  <a:lnTo>
                    <a:pt x="375" y="71"/>
                  </a:lnTo>
                  <a:lnTo>
                    <a:pt x="375" y="71"/>
                  </a:lnTo>
                  <a:cubicBezTo>
                    <a:pt x="332" y="79"/>
                    <a:pt x="294" y="94"/>
                    <a:pt x="258" y="111"/>
                  </a:cubicBezTo>
                  <a:lnTo>
                    <a:pt x="216" y="85"/>
                  </a:lnTo>
                  <a:lnTo>
                    <a:pt x="216" y="85"/>
                  </a:lnTo>
                  <a:cubicBezTo>
                    <a:pt x="204" y="76"/>
                    <a:pt x="184" y="78"/>
                    <a:pt x="173" y="86"/>
                  </a:cubicBezTo>
                  <a:lnTo>
                    <a:pt x="87" y="155"/>
                  </a:lnTo>
                  <a:lnTo>
                    <a:pt x="87" y="155"/>
                  </a:lnTo>
                  <a:cubicBezTo>
                    <a:pt x="76" y="164"/>
                    <a:pt x="77" y="178"/>
                    <a:pt x="89" y="185"/>
                  </a:cubicBezTo>
                  <a:lnTo>
                    <a:pt x="131" y="212"/>
                  </a:lnTo>
                  <a:lnTo>
                    <a:pt x="131" y="212"/>
                  </a:lnTo>
                  <a:cubicBezTo>
                    <a:pt x="110" y="239"/>
                    <a:pt x="95" y="269"/>
                    <a:pt x="87" y="300"/>
                  </a:cubicBezTo>
                  <a:lnTo>
                    <a:pt x="30" y="302"/>
                  </a:lnTo>
                  <a:lnTo>
                    <a:pt x="30" y="302"/>
                  </a:lnTo>
                  <a:cubicBezTo>
                    <a:pt x="14" y="303"/>
                    <a:pt x="0" y="314"/>
                    <a:pt x="1" y="326"/>
                  </a:cubicBezTo>
                  <a:lnTo>
                    <a:pt x="7" y="416"/>
                  </a:lnTo>
                  <a:lnTo>
                    <a:pt x="7" y="416"/>
                  </a:lnTo>
                  <a:cubicBezTo>
                    <a:pt x="8" y="428"/>
                    <a:pt x="22" y="437"/>
                    <a:pt x="38" y="437"/>
                  </a:cubicBezTo>
                  <a:lnTo>
                    <a:pt x="95" y="433"/>
                  </a:lnTo>
                  <a:lnTo>
                    <a:pt x="95" y="433"/>
                  </a:lnTo>
                  <a:cubicBezTo>
                    <a:pt x="108" y="463"/>
                    <a:pt x="126" y="492"/>
                    <a:pt x="150" y="516"/>
                  </a:cubicBezTo>
                  <a:lnTo>
                    <a:pt x="112" y="547"/>
                  </a:lnTo>
                  <a:lnTo>
                    <a:pt x="112" y="547"/>
                  </a:lnTo>
                  <a:cubicBezTo>
                    <a:pt x="100" y="556"/>
                    <a:pt x="101" y="569"/>
                    <a:pt x="113" y="577"/>
                  </a:cubicBezTo>
                  <a:lnTo>
                    <a:pt x="207" y="637"/>
                  </a:lnTo>
                  <a:lnTo>
                    <a:pt x="207" y="637"/>
                  </a:lnTo>
                  <a:cubicBezTo>
                    <a:pt x="219" y="645"/>
                    <a:pt x="239" y="644"/>
                    <a:pt x="250" y="636"/>
                  </a:cubicBezTo>
                  <a:lnTo>
                    <a:pt x="289" y="604"/>
                  </a:lnTo>
                  <a:lnTo>
                    <a:pt x="289" y="604"/>
                  </a:lnTo>
                  <a:cubicBezTo>
                    <a:pt x="325" y="619"/>
                    <a:pt x="367" y="629"/>
                    <a:pt x="410" y="634"/>
                  </a:cubicBezTo>
                  <a:lnTo>
                    <a:pt x="413" y="675"/>
                  </a:lnTo>
                  <a:lnTo>
                    <a:pt x="413" y="675"/>
                  </a:lnTo>
                  <a:cubicBezTo>
                    <a:pt x="414" y="687"/>
                    <a:pt x="428" y="695"/>
                    <a:pt x="444" y="695"/>
                  </a:cubicBezTo>
                  <a:lnTo>
                    <a:pt x="572" y="688"/>
                  </a:lnTo>
                  <a:lnTo>
                    <a:pt x="572" y="688"/>
                  </a:lnTo>
                  <a:cubicBezTo>
                    <a:pt x="588" y="688"/>
                    <a:pt x="601" y="677"/>
                    <a:pt x="600" y="666"/>
                  </a:cubicBezTo>
                  <a:lnTo>
                    <a:pt x="598" y="625"/>
                  </a:lnTo>
                  <a:lnTo>
                    <a:pt x="598" y="625"/>
                  </a:lnTo>
                  <a:cubicBezTo>
                    <a:pt x="640" y="616"/>
                    <a:pt x="679" y="602"/>
                    <a:pt x="716" y="584"/>
                  </a:cubicBezTo>
                  <a:lnTo>
                    <a:pt x="757" y="611"/>
                  </a:lnTo>
                  <a:lnTo>
                    <a:pt x="757" y="611"/>
                  </a:lnTo>
                  <a:cubicBezTo>
                    <a:pt x="769" y="619"/>
                    <a:pt x="788" y="617"/>
                    <a:pt x="799" y="609"/>
                  </a:cubicBezTo>
                  <a:lnTo>
                    <a:pt x="886" y="541"/>
                  </a:lnTo>
                  <a:lnTo>
                    <a:pt x="886" y="541"/>
                  </a:lnTo>
                  <a:cubicBezTo>
                    <a:pt x="898" y="532"/>
                    <a:pt x="896" y="518"/>
                    <a:pt x="884" y="510"/>
                  </a:cubicBezTo>
                  <a:lnTo>
                    <a:pt x="842" y="483"/>
                  </a:lnTo>
                  <a:lnTo>
                    <a:pt x="842" y="483"/>
                  </a:lnTo>
                  <a:cubicBezTo>
                    <a:pt x="863" y="456"/>
                    <a:pt x="878" y="427"/>
                    <a:pt x="886" y="395"/>
                  </a:cubicBezTo>
                  <a:lnTo>
                    <a:pt x="943" y="393"/>
                  </a:lnTo>
                  <a:lnTo>
                    <a:pt x="943" y="393"/>
                  </a:lnTo>
                  <a:cubicBezTo>
                    <a:pt x="960" y="392"/>
                    <a:pt x="973" y="382"/>
                    <a:pt x="972" y="370"/>
                  </a:cubicBezTo>
                  <a:lnTo>
                    <a:pt x="967" y="279"/>
                  </a:lnTo>
                  <a:lnTo>
                    <a:pt x="967" y="279"/>
                  </a:lnTo>
                  <a:cubicBezTo>
                    <a:pt x="966" y="267"/>
                    <a:pt x="951" y="259"/>
                    <a:pt x="934" y="259"/>
                  </a:cubicBezTo>
                  <a:lnTo>
                    <a:pt x="878" y="262"/>
                  </a:lnTo>
                  <a:lnTo>
                    <a:pt x="878" y="262"/>
                  </a:lnTo>
                  <a:cubicBezTo>
                    <a:pt x="866" y="232"/>
                    <a:pt x="847" y="204"/>
                    <a:pt x="823" y="179"/>
                  </a:cubicBezTo>
                  <a:lnTo>
                    <a:pt x="862" y="148"/>
                  </a:lnTo>
                  <a:lnTo>
                    <a:pt x="862" y="148"/>
                  </a:lnTo>
                  <a:cubicBezTo>
                    <a:pt x="873" y="140"/>
                    <a:pt x="872" y="126"/>
                    <a:pt x="860" y="118"/>
                  </a:cubicBezTo>
                  <a:lnTo>
                    <a:pt x="766" y="58"/>
                  </a:lnTo>
                  <a:lnTo>
                    <a:pt x="766" y="58"/>
                  </a:lnTo>
                  <a:cubicBezTo>
                    <a:pt x="754" y="50"/>
                    <a:pt x="735" y="51"/>
                    <a:pt x="723" y="60"/>
                  </a:cubicBezTo>
                  <a:lnTo>
                    <a:pt x="685" y="91"/>
                  </a:lnTo>
                  <a:lnTo>
                    <a:pt x="685" y="91"/>
                  </a:lnTo>
                  <a:cubicBezTo>
                    <a:pt x="647" y="76"/>
                    <a:pt x="606" y="67"/>
                    <a:pt x="563" y="61"/>
                  </a:cubicBezTo>
                  <a:lnTo>
                    <a:pt x="560" y="21"/>
                  </a:lnTo>
                  <a:lnTo>
                    <a:pt x="560" y="21"/>
                  </a:lnTo>
                  <a:cubicBezTo>
                    <a:pt x="560" y="8"/>
                    <a:pt x="545" y="0"/>
                    <a:pt x="5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56" name="Freeform 48">
              <a:extLst>
                <a:ext uri="{FF2B5EF4-FFF2-40B4-BE49-F238E27FC236}">
                  <a16:creationId xmlns:a16="http://schemas.microsoft.com/office/drawing/2014/main" id="{9350DF11-3500-1C81-0F2E-8750AE8710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82152" y="10717608"/>
              <a:ext cx="1336460" cy="777682"/>
            </a:xfrm>
            <a:custGeom>
              <a:avLst/>
              <a:gdLst>
                <a:gd name="T0" fmla="*/ 1054 w 2047"/>
                <a:gd name="T1" fmla="*/ 15 h 1190"/>
                <a:gd name="T2" fmla="*/ 1831 w 2047"/>
                <a:gd name="T3" fmla="*/ 464 h 1190"/>
                <a:gd name="T4" fmla="*/ 2046 w 2047"/>
                <a:gd name="T5" fmla="*/ 403 h 1190"/>
                <a:gd name="T6" fmla="*/ 2046 w 2047"/>
                <a:gd name="T7" fmla="*/ 618 h 1190"/>
                <a:gd name="T8" fmla="*/ 2046 w 2047"/>
                <a:gd name="T9" fmla="*/ 618 h 1190"/>
                <a:gd name="T10" fmla="*/ 2010 w 2047"/>
                <a:gd name="T11" fmla="*/ 668 h 1190"/>
                <a:gd name="T12" fmla="*/ 2010 w 2047"/>
                <a:gd name="T13" fmla="*/ 668 h 1190"/>
                <a:gd name="T14" fmla="*/ 1131 w 2047"/>
                <a:gd name="T15" fmla="*/ 1176 h 1190"/>
                <a:gd name="T16" fmla="*/ 1129 w 2047"/>
                <a:gd name="T17" fmla="*/ 1176 h 1190"/>
                <a:gd name="T18" fmla="*/ 1129 w 2047"/>
                <a:gd name="T19" fmla="*/ 1176 h 1190"/>
                <a:gd name="T20" fmla="*/ 1062 w 2047"/>
                <a:gd name="T21" fmla="*/ 1189 h 1190"/>
                <a:gd name="T22" fmla="*/ 1062 w 2047"/>
                <a:gd name="T23" fmla="*/ 1189 h 1190"/>
                <a:gd name="T24" fmla="*/ 996 w 2047"/>
                <a:gd name="T25" fmla="*/ 1176 h 1190"/>
                <a:gd name="T26" fmla="*/ 994 w 2047"/>
                <a:gd name="T27" fmla="*/ 1176 h 1190"/>
                <a:gd name="T28" fmla="*/ 990 w 2047"/>
                <a:gd name="T29" fmla="*/ 1173 h 1190"/>
                <a:gd name="T30" fmla="*/ 990 w 2047"/>
                <a:gd name="T31" fmla="*/ 1173 h 1190"/>
                <a:gd name="T32" fmla="*/ 979 w 2047"/>
                <a:gd name="T33" fmla="*/ 1168 h 1190"/>
                <a:gd name="T34" fmla="*/ 35 w 2047"/>
                <a:gd name="T35" fmla="*/ 623 h 1190"/>
                <a:gd name="T36" fmla="*/ 35 w 2047"/>
                <a:gd name="T37" fmla="*/ 621 h 1190"/>
                <a:gd name="T38" fmla="*/ 35 w 2047"/>
                <a:gd name="T39" fmla="*/ 621 h 1190"/>
                <a:gd name="T40" fmla="*/ 0 w 2047"/>
                <a:gd name="T41" fmla="*/ 572 h 1190"/>
                <a:gd name="T42" fmla="*/ 0 w 2047"/>
                <a:gd name="T43" fmla="*/ 357 h 1190"/>
                <a:gd name="T44" fmla="*/ 0 w 2047"/>
                <a:gd name="T45" fmla="*/ 357 h 1190"/>
                <a:gd name="T46" fmla="*/ 207 w 2047"/>
                <a:gd name="T47" fmla="*/ 422 h 1190"/>
                <a:gd name="T48" fmla="*/ 899 w 2047"/>
                <a:gd name="T49" fmla="*/ 22 h 1190"/>
                <a:gd name="T50" fmla="*/ 899 w 2047"/>
                <a:gd name="T51" fmla="*/ 22 h 1190"/>
                <a:gd name="T52" fmla="*/ 910 w 2047"/>
                <a:gd name="T53" fmla="*/ 16 h 1190"/>
                <a:gd name="T54" fmla="*/ 912 w 2047"/>
                <a:gd name="T55" fmla="*/ 15 h 1190"/>
                <a:gd name="T56" fmla="*/ 912 w 2047"/>
                <a:gd name="T57" fmla="*/ 15 h 1190"/>
                <a:gd name="T58" fmla="*/ 912 w 2047"/>
                <a:gd name="T59" fmla="*/ 15 h 1190"/>
                <a:gd name="T60" fmla="*/ 982 w 2047"/>
                <a:gd name="T61" fmla="*/ 0 h 1190"/>
                <a:gd name="T62" fmla="*/ 982 w 2047"/>
                <a:gd name="T63" fmla="*/ 0 h 1190"/>
                <a:gd name="T64" fmla="*/ 1053 w 2047"/>
                <a:gd name="T65" fmla="*/ 15 h 1190"/>
                <a:gd name="T66" fmla="*/ 1054 w 2047"/>
                <a:gd name="T67" fmla="*/ 15 h 1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47" h="1190">
                  <a:moveTo>
                    <a:pt x="1054" y="15"/>
                  </a:moveTo>
                  <a:lnTo>
                    <a:pt x="1831" y="464"/>
                  </a:lnTo>
                  <a:lnTo>
                    <a:pt x="2046" y="403"/>
                  </a:lnTo>
                  <a:lnTo>
                    <a:pt x="2046" y="618"/>
                  </a:lnTo>
                  <a:lnTo>
                    <a:pt x="2046" y="618"/>
                  </a:lnTo>
                  <a:cubicBezTo>
                    <a:pt x="2046" y="638"/>
                    <a:pt x="2032" y="656"/>
                    <a:pt x="2010" y="668"/>
                  </a:cubicBezTo>
                  <a:lnTo>
                    <a:pt x="2010" y="668"/>
                  </a:lnTo>
                  <a:lnTo>
                    <a:pt x="1131" y="1176"/>
                  </a:lnTo>
                  <a:lnTo>
                    <a:pt x="1129" y="1176"/>
                  </a:lnTo>
                  <a:lnTo>
                    <a:pt x="1129" y="1176"/>
                  </a:lnTo>
                  <a:cubicBezTo>
                    <a:pt x="1111" y="1184"/>
                    <a:pt x="1087" y="1189"/>
                    <a:pt x="1062" y="1189"/>
                  </a:cubicBezTo>
                  <a:lnTo>
                    <a:pt x="1062" y="1189"/>
                  </a:lnTo>
                  <a:cubicBezTo>
                    <a:pt x="1037" y="1189"/>
                    <a:pt x="1014" y="1184"/>
                    <a:pt x="996" y="1176"/>
                  </a:cubicBezTo>
                  <a:lnTo>
                    <a:pt x="994" y="1176"/>
                  </a:lnTo>
                  <a:lnTo>
                    <a:pt x="990" y="1173"/>
                  </a:lnTo>
                  <a:lnTo>
                    <a:pt x="990" y="1173"/>
                  </a:lnTo>
                  <a:cubicBezTo>
                    <a:pt x="986" y="1172"/>
                    <a:pt x="983" y="1170"/>
                    <a:pt x="979" y="1168"/>
                  </a:cubicBezTo>
                  <a:lnTo>
                    <a:pt x="35" y="623"/>
                  </a:lnTo>
                  <a:lnTo>
                    <a:pt x="35" y="621"/>
                  </a:lnTo>
                  <a:lnTo>
                    <a:pt x="35" y="621"/>
                  </a:lnTo>
                  <a:cubicBezTo>
                    <a:pt x="14" y="609"/>
                    <a:pt x="0" y="592"/>
                    <a:pt x="0" y="572"/>
                  </a:cubicBezTo>
                  <a:lnTo>
                    <a:pt x="0" y="357"/>
                  </a:lnTo>
                  <a:lnTo>
                    <a:pt x="0" y="357"/>
                  </a:lnTo>
                  <a:cubicBezTo>
                    <a:pt x="0" y="357"/>
                    <a:pt x="106" y="390"/>
                    <a:pt x="207" y="422"/>
                  </a:cubicBezTo>
                  <a:lnTo>
                    <a:pt x="899" y="22"/>
                  </a:lnTo>
                  <a:lnTo>
                    <a:pt x="899" y="22"/>
                  </a:lnTo>
                  <a:cubicBezTo>
                    <a:pt x="902" y="20"/>
                    <a:pt x="906" y="18"/>
                    <a:pt x="910" y="16"/>
                  </a:cubicBezTo>
                  <a:lnTo>
                    <a:pt x="912" y="15"/>
                  </a:lnTo>
                  <a:lnTo>
                    <a:pt x="912" y="15"/>
                  </a:lnTo>
                  <a:lnTo>
                    <a:pt x="912" y="15"/>
                  </a:lnTo>
                  <a:cubicBezTo>
                    <a:pt x="932" y="5"/>
                    <a:pt x="956" y="0"/>
                    <a:pt x="982" y="0"/>
                  </a:cubicBezTo>
                  <a:lnTo>
                    <a:pt x="982" y="0"/>
                  </a:lnTo>
                  <a:cubicBezTo>
                    <a:pt x="1008" y="0"/>
                    <a:pt x="1033" y="5"/>
                    <a:pt x="1053" y="15"/>
                  </a:cubicBezTo>
                  <a:lnTo>
                    <a:pt x="1054" y="15"/>
                  </a:lnTo>
                </a:path>
              </a:pathLst>
            </a:custGeom>
            <a:solidFill>
              <a:srgbClr val="BF9000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57" name="Freeform 49">
              <a:extLst>
                <a:ext uri="{FF2B5EF4-FFF2-40B4-BE49-F238E27FC236}">
                  <a16:creationId xmlns:a16="http://schemas.microsoft.com/office/drawing/2014/main" id="{22088B58-9A31-D013-62AD-7CEBE798E0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82152" y="10576472"/>
              <a:ext cx="1336460" cy="777682"/>
            </a:xfrm>
            <a:custGeom>
              <a:avLst/>
              <a:gdLst>
                <a:gd name="T0" fmla="*/ 1054 w 2047"/>
                <a:gd name="T1" fmla="*/ 14 h 1190"/>
                <a:gd name="T2" fmla="*/ 2010 w 2047"/>
                <a:gd name="T3" fmla="*/ 566 h 1190"/>
                <a:gd name="T4" fmla="*/ 2010 w 2047"/>
                <a:gd name="T5" fmla="*/ 567 h 1190"/>
                <a:gd name="T6" fmla="*/ 2010 w 2047"/>
                <a:gd name="T7" fmla="*/ 567 h 1190"/>
                <a:gd name="T8" fmla="*/ 2046 w 2047"/>
                <a:gd name="T9" fmla="*/ 617 h 1190"/>
                <a:gd name="T10" fmla="*/ 2046 w 2047"/>
                <a:gd name="T11" fmla="*/ 617 h 1190"/>
                <a:gd name="T12" fmla="*/ 2010 w 2047"/>
                <a:gd name="T13" fmla="*/ 668 h 1190"/>
                <a:gd name="T14" fmla="*/ 1131 w 2047"/>
                <a:gd name="T15" fmla="*/ 1175 h 1190"/>
                <a:gd name="T16" fmla="*/ 1129 w 2047"/>
                <a:gd name="T17" fmla="*/ 1175 h 1190"/>
                <a:gd name="T18" fmla="*/ 1129 w 2047"/>
                <a:gd name="T19" fmla="*/ 1175 h 1190"/>
                <a:gd name="T20" fmla="*/ 1062 w 2047"/>
                <a:gd name="T21" fmla="*/ 1189 h 1190"/>
                <a:gd name="T22" fmla="*/ 1062 w 2047"/>
                <a:gd name="T23" fmla="*/ 1189 h 1190"/>
                <a:gd name="T24" fmla="*/ 996 w 2047"/>
                <a:gd name="T25" fmla="*/ 1175 h 1190"/>
                <a:gd name="T26" fmla="*/ 994 w 2047"/>
                <a:gd name="T27" fmla="*/ 1175 h 1190"/>
                <a:gd name="T28" fmla="*/ 990 w 2047"/>
                <a:gd name="T29" fmla="*/ 1173 h 1190"/>
                <a:gd name="T30" fmla="*/ 990 w 2047"/>
                <a:gd name="T31" fmla="*/ 1173 h 1190"/>
                <a:gd name="T32" fmla="*/ 979 w 2047"/>
                <a:gd name="T33" fmla="*/ 1167 h 1190"/>
                <a:gd name="T34" fmla="*/ 35 w 2047"/>
                <a:gd name="T35" fmla="*/ 622 h 1190"/>
                <a:gd name="T36" fmla="*/ 35 w 2047"/>
                <a:gd name="T37" fmla="*/ 621 h 1190"/>
                <a:gd name="T38" fmla="*/ 35 w 2047"/>
                <a:gd name="T39" fmla="*/ 621 h 1190"/>
                <a:gd name="T40" fmla="*/ 0 w 2047"/>
                <a:gd name="T41" fmla="*/ 571 h 1190"/>
                <a:gd name="T42" fmla="*/ 0 w 2047"/>
                <a:gd name="T43" fmla="*/ 571 h 1190"/>
                <a:gd name="T44" fmla="*/ 35 w 2047"/>
                <a:gd name="T45" fmla="*/ 521 h 1190"/>
                <a:gd name="T46" fmla="*/ 899 w 2047"/>
                <a:gd name="T47" fmla="*/ 22 h 1190"/>
                <a:gd name="T48" fmla="*/ 899 w 2047"/>
                <a:gd name="T49" fmla="*/ 22 h 1190"/>
                <a:gd name="T50" fmla="*/ 910 w 2047"/>
                <a:gd name="T51" fmla="*/ 16 h 1190"/>
                <a:gd name="T52" fmla="*/ 912 w 2047"/>
                <a:gd name="T53" fmla="*/ 14 h 1190"/>
                <a:gd name="T54" fmla="*/ 912 w 2047"/>
                <a:gd name="T55" fmla="*/ 14 h 1190"/>
                <a:gd name="T56" fmla="*/ 912 w 2047"/>
                <a:gd name="T57" fmla="*/ 14 h 1190"/>
                <a:gd name="T58" fmla="*/ 982 w 2047"/>
                <a:gd name="T59" fmla="*/ 0 h 1190"/>
                <a:gd name="T60" fmla="*/ 982 w 2047"/>
                <a:gd name="T61" fmla="*/ 0 h 1190"/>
                <a:gd name="T62" fmla="*/ 1053 w 2047"/>
                <a:gd name="T63" fmla="*/ 14 h 1190"/>
                <a:gd name="T64" fmla="*/ 1054 w 2047"/>
                <a:gd name="T65" fmla="*/ 14 h 1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47" h="1190">
                  <a:moveTo>
                    <a:pt x="1054" y="14"/>
                  </a:moveTo>
                  <a:lnTo>
                    <a:pt x="2010" y="566"/>
                  </a:lnTo>
                  <a:lnTo>
                    <a:pt x="2010" y="567"/>
                  </a:lnTo>
                  <a:lnTo>
                    <a:pt x="2010" y="567"/>
                  </a:lnTo>
                  <a:cubicBezTo>
                    <a:pt x="2032" y="579"/>
                    <a:pt x="2046" y="597"/>
                    <a:pt x="2046" y="617"/>
                  </a:cubicBezTo>
                  <a:lnTo>
                    <a:pt x="2046" y="617"/>
                  </a:lnTo>
                  <a:cubicBezTo>
                    <a:pt x="2046" y="637"/>
                    <a:pt x="2032" y="656"/>
                    <a:pt x="2010" y="668"/>
                  </a:cubicBezTo>
                  <a:lnTo>
                    <a:pt x="1131" y="1175"/>
                  </a:lnTo>
                  <a:lnTo>
                    <a:pt x="1129" y="1175"/>
                  </a:lnTo>
                  <a:lnTo>
                    <a:pt x="1129" y="1175"/>
                  </a:lnTo>
                  <a:cubicBezTo>
                    <a:pt x="1111" y="1184"/>
                    <a:pt x="1087" y="1189"/>
                    <a:pt x="1062" y="1189"/>
                  </a:cubicBezTo>
                  <a:lnTo>
                    <a:pt x="1062" y="1189"/>
                  </a:lnTo>
                  <a:cubicBezTo>
                    <a:pt x="1037" y="1189"/>
                    <a:pt x="1014" y="1184"/>
                    <a:pt x="996" y="1175"/>
                  </a:cubicBezTo>
                  <a:lnTo>
                    <a:pt x="994" y="1175"/>
                  </a:lnTo>
                  <a:lnTo>
                    <a:pt x="990" y="1173"/>
                  </a:lnTo>
                  <a:lnTo>
                    <a:pt x="990" y="1173"/>
                  </a:lnTo>
                  <a:cubicBezTo>
                    <a:pt x="986" y="1171"/>
                    <a:pt x="983" y="1169"/>
                    <a:pt x="979" y="1167"/>
                  </a:cubicBezTo>
                  <a:lnTo>
                    <a:pt x="35" y="622"/>
                  </a:lnTo>
                  <a:lnTo>
                    <a:pt x="35" y="621"/>
                  </a:lnTo>
                  <a:lnTo>
                    <a:pt x="35" y="621"/>
                  </a:lnTo>
                  <a:cubicBezTo>
                    <a:pt x="14" y="609"/>
                    <a:pt x="0" y="591"/>
                    <a:pt x="0" y="571"/>
                  </a:cubicBezTo>
                  <a:lnTo>
                    <a:pt x="0" y="571"/>
                  </a:lnTo>
                  <a:cubicBezTo>
                    <a:pt x="0" y="551"/>
                    <a:pt x="14" y="533"/>
                    <a:pt x="35" y="521"/>
                  </a:cubicBezTo>
                  <a:lnTo>
                    <a:pt x="899" y="22"/>
                  </a:lnTo>
                  <a:lnTo>
                    <a:pt x="899" y="22"/>
                  </a:lnTo>
                  <a:cubicBezTo>
                    <a:pt x="902" y="20"/>
                    <a:pt x="906" y="17"/>
                    <a:pt x="910" y="16"/>
                  </a:cubicBezTo>
                  <a:lnTo>
                    <a:pt x="912" y="14"/>
                  </a:lnTo>
                  <a:lnTo>
                    <a:pt x="912" y="14"/>
                  </a:lnTo>
                  <a:lnTo>
                    <a:pt x="912" y="14"/>
                  </a:lnTo>
                  <a:cubicBezTo>
                    <a:pt x="932" y="5"/>
                    <a:pt x="956" y="0"/>
                    <a:pt x="982" y="0"/>
                  </a:cubicBezTo>
                  <a:lnTo>
                    <a:pt x="982" y="0"/>
                  </a:lnTo>
                  <a:cubicBezTo>
                    <a:pt x="1008" y="0"/>
                    <a:pt x="1033" y="5"/>
                    <a:pt x="1053" y="14"/>
                  </a:cubicBezTo>
                  <a:lnTo>
                    <a:pt x="1054" y="14"/>
                  </a:lnTo>
                </a:path>
              </a:pathLst>
            </a:custGeom>
            <a:solidFill>
              <a:srgbClr val="FFC000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58" name="Freeform 50">
              <a:extLst>
                <a:ext uri="{FF2B5EF4-FFF2-40B4-BE49-F238E27FC236}">
                  <a16:creationId xmlns:a16="http://schemas.microsoft.com/office/drawing/2014/main" id="{380BD93C-FB2A-C798-315A-BA4E0A0501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07627" y="10812657"/>
              <a:ext cx="668230" cy="308193"/>
            </a:xfrm>
            <a:custGeom>
              <a:avLst/>
              <a:gdLst>
                <a:gd name="T0" fmla="*/ 353 w 1024"/>
                <a:gd name="T1" fmla="*/ 74 h 474"/>
                <a:gd name="T2" fmla="*/ 353 w 1024"/>
                <a:gd name="T3" fmla="*/ 74 h 474"/>
                <a:gd name="T4" fmla="*/ 353 w 1024"/>
                <a:gd name="T5" fmla="*/ 74 h 474"/>
                <a:gd name="T6" fmla="*/ 338 w 1024"/>
                <a:gd name="T7" fmla="*/ 54 h 474"/>
                <a:gd name="T8" fmla="*/ 139 w 1024"/>
                <a:gd name="T9" fmla="*/ 41 h 474"/>
                <a:gd name="T10" fmla="*/ 139 w 1024"/>
                <a:gd name="T11" fmla="*/ 41 h 474"/>
                <a:gd name="T12" fmla="*/ 118 w 1024"/>
                <a:gd name="T13" fmla="*/ 59 h 474"/>
                <a:gd name="T14" fmla="*/ 118 w 1024"/>
                <a:gd name="T15" fmla="*/ 59 h 474"/>
                <a:gd name="T16" fmla="*/ 118 w 1024"/>
                <a:gd name="T17" fmla="*/ 59 h 474"/>
                <a:gd name="T18" fmla="*/ 133 w 1024"/>
                <a:gd name="T19" fmla="*/ 79 h 474"/>
                <a:gd name="T20" fmla="*/ 331 w 1024"/>
                <a:gd name="T21" fmla="*/ 91 h 474"/>
                <a:gd name="T22" fmla="*/ 331 w 1024"/>
                <a:gd name="T23" fmla="*/ 91 h 474"/>
                <a:gd name="T24" fmla="*/ 353 w 1024"/>
                <a:gd name="T25" fmla="*/ 74 h 474"/>
                <a:gd name="T26" fmla="*/ 946 w 1024"/>
                <a:gd name="T27" fmla="*/ 111 h 474"/>
                <a:gd name="T28" fmla="*/ 946 w 1024"/>
                <a:gd name="T29" fmla="*/ 111 h 474"/>
                <a:gd name="T30" fmla="*/ 946 w 1024"/>
                <a:gd name="T31" fmla="*/ 111 h 474"/>
                <a:gd name="T32" fmla="*/ 932 w 1024"/>
                <a:gd name="T33" fmla="*/ 92 h 474"/>
                <a:gd name="T34" fmla="*/ 733 w 1024"/>
                <a:gd name="T35" fmla="*/ 79 h 474"/>
                <a:gd name="T36" fmla="*/ 733 w 1024"/>
                <a:gd name="T37" fmla="*/ 79 h 474"/>
                <a:gd name="T38" fmla="*/ 711 w 1024"/>
                <a:gd name="T39" fmla="*/ 96 h 474"/>
                <a:gd name="T40" fmla="*/ 711 w 1024"/>
                <a:gd name="T41" fmla="*/ 96 h 474"/>
                <a:gd name="T42" fmla="*/ 711 w 1024"/>
                <a:gd name="T43" fmla="*/ 96 h 474"/>
                <a:gd name="T44" fmla="*/ 727 w 1024"/>
                <a:gd name="T45" fmla="*/ 116 h 474"/>
                <a:gd name="T46" fmla="*/ 924 w 1024"/>
                <a:gd name="T47" fmla="*/ 129 h 474"/>
                <a:gd name="T48" fmla="*/ 924 w 1024"/>
                <a:gd name="T49" fmla="*/ 129 h 474"/>
                <a:gd name="T50" fmla="*/ 946 w 1024"/>
                <a:gd name="T51" fmla="*/ 111 h 474"/>
                <a:gd name="T52" fmla="*/ 1017 w 1024"/>
                <a:gd name="T53" fmla="*/ 228 h 474"/>
                <a:gd name="T54" fmla="*/ 1017 w 1024"/>
                <a:gd name="T55" fmla="*/ 228 h 474"/>
                <a:gd name="T56" fmla="*/ 1017 w 1024"/>
                <a:gd name="T57" fmla="*/ 228 h 474"/>
                <a:gd name="T58" fmla="*/ 985 w 1024"/>
                <a:gd name="T59" fmla="*/ 131 h 474"/>
                <a:gd name="T60" fmla="*/ 985 w 1024"/>
                <a:gd name="T61" fmla="*/ 130 h 474"/>
                <a:gd name="T62" fmla="*/ 985 w 1024"/>
                <a:gd name="T63" fmla="*/ 130 h 474"/>
                <a:gd name="T64" fmla="*/ 924 w 1024"/>
                <a:gd name="T65" fmla="*/ 50 h 474"/>
                <a:gd name="T66" fmla="*/ 759 w 1024"/>
                <a:gd name="T67" fmla="*/ 39 h 474"/>
                <a:gd name="T68" fmla="*/ 759 w 1024"/>
                <a:gd name="T69" fmla="*/ 39 h 474"/>
                <a:gd name="T70" fmla="*/ 672 w 1024"/>
                <a:gd name="T71" fmla="*/ 110 h 474"/>
                <a:gd name="T72" fmla="*/ 662 w 1024"/>
                <a:gd name="T73" fmla="*/ 170 h 474"/>
                <a:gd name="T74" fmla="*/ 662 w 1024"/>
                <a:gd name="T75" fmla="*/ 170 h 474"/>
                <a:gd name="T76" fmla="*/ 702 w 1024"/>
                <a:gd name="T77" fmla="*/ 245 h 474"/>
                <a:gd name="T78" fmla="*/ 702 w 1024"/>
                <a:gd name="T79" fmla="*/ 245 h 474"/>
                <a:gd name="T80" fmla="*/ 325 w 1024"/>
                <a:gd name="T81" fmla="*/ 216 h 474"/>
                <a:gd name="T82" fmla="*/ 325 w 1024"/>
                <a:gd name="T83" fmla="*/ 216 h 474"/>
                <a:gd name="T84" fmla="*/ 377 w 1024"/>
                <a:gd name="T85" fmla="*/ 152 h 474"/>
                <a:gd name="T86" fmla="*/ 387 w 1024"/>
                <a:gd name="T87" fmla="*/ 92 h 474"/>
                <a:gd name="T88" fmla="*/ 387 w 1024"/>
                <a:gd name="T89" fmla="*/ 92 h 474"/>
                <a:gd name="T90" fmla="*/ 327 w 1024"/>
                <a:gd name="T91" fmla="*/ 13 h 474"/>
                <a:gd name="T92" fmla="*/ 161 w 1024"/>
                <a:gd name="T93" fmla="*/ 2 h 474"/>
                <a:gd name="T94" fmla="*/ 161 w 1024"/>
                <a:gd name="T95" fmla="*/ 2 h 474"/>
                <a:gd name="T96" fmla="*/ 73 w 1024"/>
                <a:gd name="T97" fmla="*/ 72 h 474"/>
                <a:gd name="T98" fmla="*/ 73 w 1024"/>
                <a:gd name="T99" fmla="*/ 74 h 474"/>
                <a:gd name="T100" fmla="*/ 73 w 1024"/>
                <a:gd name="T101" fmla="*/ 74 h 474"/>
                <a:gd name="T102" fmla="*/ 9 w 1024"/>
                <a:gd name="T103" fmla="*/ 165 h 474"/>
                <a:gd name="T104" fmla="*/ 9 w 1024"/>
                <a:gd name="T105" fmla="*/ 165 h 474"/>
                <a:gd name="T106" fmla="*/ 85 w 1024"/>
                <a:gd name="T107" fmla="*/ 265 h 474"/>
                <a:gd name="T108" fmla="*/ 85 w 1024"/>
                <a:gd name="T109" fmla="*/ 265 h 474"/>
                <a:gd name="T110" fmla="*/ 909 w 1024"/>
                <a:gd name="T111" fmla="*/ 317 h 474"/>
                <a:gd name="T112" fmla="*/ 909 w 1024"/>
                <a:gd name="T113" fmla="*/ 317 h 474"/>
                <a:gd name="T114" fmla="*/ 1017 w 1024"/>
                <a:gd name="T115" fmla="*/ 228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24" h="474">
                  <a:moveTo>
                    <a:pt x="353" y="74"/>
                  </a:moveTo>
                  <a:lnTo>
                    <a:pt x="353" y="74"/>
                  </a:lnTo>
                  <a:lnTo>
                    <a:pt x="353" y="74"/>
                  </a:lnTo>
                  <a:cubicBezTo>
                    <a:pt x="355" y="64"/>
                    <a:pt x="348" y="54"/>
                    <a:pt x="338" y="54"/>
                  </a:cubicBezTo>
                  <a:lnTo>
                    <a:pt x="139" y="41"/>
                  </a:lnTo>
                  <a:lnTo>
                    <a:pt x="139" y="41"/>
                  </a:lnTo>
                  <a:cubicBezTo>
                    <a:pt x="129" y="41"/>
                    <a:pt x="119" y="48"/>
                    <a:pt x="118" y="59"/>
                  </a:cubicBezTo>
                  <a:lnTo>
                    <a:pt x="118" y="59"/>
                  </a:lnTo>
                  <a:lnTo>
                    <a:pt x="118" y="59"/>
                  </a:lnTo>
                  <a:cubicBezTo>
                    <a:pt x="116" y="69"/>
                    <a:pt x="123" y="78"/>
                    <a:pt x="133" y="79"/>
                  </a:cubicBezTo>
                  <a:lnTo>
                    <a:pt x="331" y="91"/>
                  </a:lnTo>
                  <a:lnTo>
                    <a:pt x="331" y="91"/>
                  </a:lnTo>
                  <a:cubicBezTo>
                    <a:pt x="341" y="92"/>
                    <a:pt x="351" y="84"/>
                    <a:pt x="353" y="74"/>
                  </a:cubicBezTo>
                  <a:close/>
                  <a:moveTo>
                    <a:pt x="946" y="111"/>
                  </a:moveTo>
                  <a:lnTo>
                    <a:pt x="946" y="111"/>
                  </a:lnTo>
                  <a:lnTo>
                    <a:pt x="946" y="111"/>
                  </a:lnTo>
                  <a:cubicBezTo>
                    <a:pt x="948" y="101"/>
                    <a:pt x="942" y="92"/>
                    <a:pt x="932" y="92"/>
                  </a:cubicBezTo>
                  <a:lnTo>
                    <a:pt x="733" y="79"/>
                  </a:lnTo>
                  <a:lnTo>
                    <a:pt x="733" y="79"/>
                  </a:lnTo>
                  <a:cubicBezTo>
                    <a:pt x="723" y="78"/>
                    <a:pt x="713" y="86"/>
                    <a:pt x="711" y="96"/>
                  </a:cubicBezTo>
                  <a:lnTo>
                    <a:pt x="711" y="96"/>
                  </a:lnTo>
                  <a:lnTo>
                    <a:pt x="711" y="96"/>
                  </a:lnTo>
                  <a:cubicBezTo>
                    <a:pt x="710" y="106"/>
                    <a:pt x="716" y="116"/>
                    <a:pt x="727" y="116"/>
                  </a:cubicBezTo>
                  <a:lnTo>
                    <a:pt x="924" y="129"/>
                  </a:lnTo>
                  <a:lnTo>
                    <a:pt x="924" y="129"/>
                  </a:lnTo>
                  <a:cubicBezTo>
                    <a:pt x="935" y="129"/>
                    <a:pt x="944" y="122"/>
                    <a:pt x="946" y="111"/>
                  </a:cubicBezTo>
                  <a:close/>
                  <a:moveTo>
                    <a:pt x="1017" y="228"/>
                  </a:moveTo>
                  <a:lnTo>
                    <a:pt x="1017" y="228"/>
                  </a:lnTo>
                  <a:lnTo>
                    <a:pt x="1017" y="228"/>
                  </a:lnTo>
                  <a:cubicBezTo>
                    <a:pt x="1023" y="195"/>
                    <a:pt x="1009" y="150"/>
                    <a:pt x="985" y="131"/>
                  </a:cubicBezTo>
                  <a:lnTo>
                    <a:pt x="985" y="130"/>
                  </a:lnTo>
                  <a:lnTo>
                    <a:pt x="985" y="130"/>
                  </a:lnTo>
                  <a:cubicBezTo>
                    <a:pt x="993" y="89"/>
                    <a:pt x="965" y="53"/>
                    <a:pt x="924" y="50"/>
                  </a:cubicBezTo>
                  <a:lnTo>
                    <a:pt x="759" y="39"/>
                  </a:lnTo>
                  <a:lnTo>
                    <a:pt x="759" y="39"/>
                  </a:lnTo>
                  <a:cubicBezTo>
                    <a:pt x="718" y="37"/>
                    <a:pt x="680" y="69"/>
                    <a:pt x="672" y="110"/>
                  </a:cubicBezTo>
                  <a:lnTo>
                    <a:pt x="662" y="170"/>
                  </a:lnTo>
                  <a:lnTo>
                    <a:pt x="662" y="170"/>
                  </a:lnTo>
                  <a:cubicBezTo>
                    <a:pt x="656" y="204"/>
                    <a:pt x="674" y="235"/>
                    <a:pt x="702" y="245"/>
                  </a:cubicBezTo>
                  <a:lnTo>
                    <a:pt x="702" y="245"/>
                  </a:lnTo>
                  <a:cubicBezTo>
                    <a:pt x="574" y="281"/>
                    <a:pt x="448" y="272"/>
                    <a:pt x="325" y="216"/>
                  </a:cubicBezTo>
                  <a:lnTo>
                    <a:pt x="325" y="216"/>
                  </a:lnTo>
                  <a:cubicBezTo>
                    <a:pt x="351" y="206"/>
                    <a:pt x="372" y="181"/>
                    <a:pt x="377" y="152"/>
                  </a:cubicBezTo>
                  <a:lnTo>
                    <a:pt x="387" y="92"/>
                  </a:lnTo>
                  <a:lnTo>
                    <a:pt x="387" y="92"/>
                  </a:lnTo>
                  <a:cubicBezTo>
                    <a:pt x="395" y="51"/>
                    <a:pt x="367" y="15"/>
                    <a:pt x="327" y="13"/>
                  </a:cubicBezTo>
                  <a:lnTo>
                    <a:pt x="161" y="2"/>
                  </a:lnTo>
                  <a:lnTo>
                    <a:pt x="161" y="2"/>
                  </a:lnTo>
                  <a:cubicBezTo>
                    <a:pt x="120" y="0"/>
                    <a:pt x="81" y="31"/>
                    <a:pt x="73" y="72"/>
                  </a:cubicBezTo>
                  <a:lnTo>
                    <a:pt x="73" y="74"/>
                  </a:lnTo>
                  <a:lnTo>
                    <a:pt x="73" y="74"/>
                  </a:lnTo>
                  <a:cubicBezTo>
                    <a:pt x="44" y="89"/>
                    <a:pt x="15" y="131"/>
                    <a:pt x="9" y="165"/>
                  </a:cubicBezTo>
                  <a:lnTo>
                    <a:pt x="9" y="165"/>
                  </a:lnTo>
                  <a:cubicBezTo>
                    <a:pt x="0" y="217"/>
                    <a:pt x="46" y="236"/>
                    <a:pt x="85" y="265"/>
                  </a:cubicBezTo>
                  <a:lnTo>
                    <a:pt x="85" y="265"/>
                  </a:lnTo>
                  <a:cubicBezTo>
                    <a:pt x="285" y="410"/>
                    <a:pt x="533" y="473"/>
                    <a:pt x="909" y="317"/>
                  </a:cubicBezTo>
                  <a:lnTo>
                    <a:pt x="909" y="317"/>
                  </a:lnTo>
                  <a:cubicBezTo>
                    <a:pt x="958" y="297"/>
                    <a:pt x="1009" y="281"/>
                    <a:pt x="1017" y="2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59" name="Freeform 51">
              <a:extLst>
                <a:ext uri="{FF2B5EF4-FFF2-40B4-BE49-F238E27FC236}">
                  <a16:creationId xmlns:a16="http://schemas.microsoft.com/office/drawing/2014/main" id="{230D675F-11FE-4D34-760E-D1F28DF2C4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22752" y="8188702"/>
              <a:ext cx="475251" cy="394601"/>
            </a:xfrm>
            <a:custGeom>
              <a:avLst/>
              <a:gdLst>
                <a:gd name="T0" fmla="*/ 529 w 726"/>
                <a:gd name="T1" fmla="*/ 601 h 602"/>
                <a:gd name="T2" fmla="*/ 529 w 726"/>
                <a:gd name="T3" fmla="*/ 601 h 602"/>
                <a:gd name="T4" fmla="*/ 286 w 726"/>
                <a:gd name="T5" fmla="*/ 542 h 602"/>
                <a:gd name="T6" fmla="*/ 286 w 726"/>
                <a:gd name="T7" fmla="*/ 542 h 602"/>
                <a:gd name="T8" fmla="*/ 38 w 726"/>
                <a:gd name="T9" fmla="*/ 336 h 602"/>
                <a:gd name="T10" fmla="*/ 38 w 726"/>
                <a:gd name="T11" fmla="*/ 336 h 602"/>
                <a:gd name="T12" fmla="*/ 38 w 726"/>
                <a:gd name="T13" fmla="*/ 44 h 602"/>
                <a:gd name="T14" fmla="*/ 38 w 726"/>
                <a:gd name="T15" fmla="*/ 44 h 602"/>
                <a:gd name="T16" fmla="*/ 273 w 726"/>
                <a:gd name="T17" fmla="*/ 200 h 602"/>
                <a:gd name="T18" fmla="*/ 330 w 726"/>
                <a:gd name="T19" fmla="*/ 249 h 602"/>
                <a:gd name="T20" fmla="*/ 330 w 726"/>
                <a:gd name="T21" fmla="*/ 249 h 602"/>
                <a:gd name="T22" fmla="*/ 297 w 726"/>
                <a:gd name="T23" fmla="*/ 87 h 602"/>
                <a:gd name="T24" fmla="*/ 297 w 726"/>
                <a:gd name="T25" fmla="*/ 87 h 602"/>
                <a:gd name="T26" fmla="*/ 449 w 726"/>
                <a:gd name="T27" fmla="*/ 130 h 602"/>
                <a:gd name="T28" fmla="*/ 449 w 726"/>
                <a:gd name="T29" fmla="*/ 130 h 602"/>
                <a:gd name="T30" fmla="*/ 725 w 726"/>
                <a:gd name="T31" fmla="*/ 390 h 602"/>
                <a:gd name="T32" fmla="*/ 529 w 726"/>
                <a:gd name="T33" fmla="*/ 601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6" h="602">
                  <a:moveTo>
                    <a:pt x="529" y="601"/>
                  </a:moveTo>
                  <a:lnTo>
                    <a:pt x="529" y="601"/>
                  </a:lnTo>
                  <a:cubicBezTo>
                    <a:pt x="529" y="601"/>
                    <a:pt x="373" y="574"/>
                    <a:pt x="286" y="542"/>
                  </a:cubicBezTo>
                  <a:lnTo>
                    <a:pt x="286" y="542"/>
                  </a:lnTo>
                  <a:cubicBezTo>
                    <a:pt x="200" y="509"/>
                    <a:pt x="54" y="385"/>
                    <a:pt x="38" y="336"/>
                  </a:cubicBezTo>
                  <a:lnTo>
                    <a:pt x="38" y="336"/>
                  </a:lnTo>
                  <a:cubicBezTo>
                    <a:pt x="21" y="287"/>
                    <a:pt x="0" y="87"/>
                    <a:pt x="38" y="44"/>
                  </a:cubicBezTo>
                  <a:lnTo>
                    <a:pt x="38" y="44"/>
                  </a:lnTo>
                  <a:cubicBezTo>
                    <a:pt x="76" y="0"/>
                    <a:pt x="216" y="152"/>
                    <a:pt x="273" y="200"/>
                  </a:cubicBezTo>
                  <a:lnTo>
                    <a:pt x="330" y="249"/>
                  </a:lnTo>
                  <a:lnTo>
                    <a:pt x="330" y="249"/>
                  </a:lnTo>
                  <a:cubicBezTo>
                    <a:pt x="330" y="249"/>
                    <a:pt x="286" y="119"/>
                    <a:pt x="297" y="87"/>
                  </a:cubicBezTo>
                  <a:lnTo>
                    <a:pt x="297" y="87"/>
                  </a:lnTo>
                  <a:cubicBezTo>
                    <a:pt x="308" y="55"/>
                    <a:pt x="373" y="49"/>
                    <a:pt x="449" y="130"/>
                  </a:cubicBezTo>
                  <a:lnTo>
                    <a:pt x="449" y="130"/>
                  </a:lnTo>
                  <a:cubicBezTo>
                    <a:pt x="524" y="211"/>
                    <a:pt x="725" y="390"/>
                    <a:pt x="725" y="390"/>
                  </a:cubicBezTo>
                  <a:lnTo>
                    <a:pt x="529" y="601"/>
                  </a:lnTo>
                </a:path>
              </a:pathLst>
            </a:custGeom>
            <a:solidFill>
              <a:srgbClr val="ECBC8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60" name="Freeform 52">
              <a:extLst>
                <a:ext uri="{FF2B5EF4-FFF2-40B4-BE49-F238E27FC236}">
                  <a16:creationId xmlns:a16="http://schemas.microsoft.com/office/drawing/2014/main" id="{723E0D8B-7A3C-6C9F-1820-432E4C70B7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29238" y="11976299"/>
              <a:ext cx="697033" cy="443567"/>
            </a:xfrm>
            <a:custGeom>
              <a:avLst/>
              <a:gdLst>
                <a:gd name="T0" fmla="*/ 614 w 1069"/>
                <a:gd name="T1" fmla="*/ 44 h 677"/>
                <a:gd name="T2" fmla="*/ 561 w 1069"/>
                <a:gd name="T3" fmla="*/ 79 h 677"/>
                <a:gd name="T4" fmla="*/ 561 w 1069"/>
                <a:gd name="T5" fmla="*/ 79 h 677"/>
                <a:gd name="T6" fmla="*/ 298 w 1069"/>
                <a:gd name="T7" fmla="*/ 61 h 677"/>
                <a:gd name="T8" fmla="*/ 298 w 1069"/>
                <a:gd name="T9" fmla="*/ 61 h 677"/>
                <a:gd name="T10" fmla="*/ 26 w 1069"/>
                <a:gd name="T11" fmla="*/ 166 h 677"/>
                <a:gd name="T12" fmla="*/ 26 w 1069"/>
                <a:gd name="T13" fmla="*/ 166 h 677"/>
                <a:gd name="T14" fmla="*/ 376 w 1069"/>
                <a:gd name="T15" fmla="*/ 448 h 677"/>
                <a:gd name="T16" fmla="*/ 376 w 1069"/>
                <a:gd name="T17" fmla="*/ 448 h 677"/>
                <a:gd name="T18" fmla="*/ 693 w 1069"/>
                <a:gd name="T19" fmla="*/ 589 h 677"/>
                <a:gd name="T20" fmla="*/ 693 w 1069"/>
                <a:gd name="T21" fmla="*/ 589 h 677"/>
                <a:gd name="T22" fmla="*/ 913 w 1069"/>
                <a:gd name="T23" fmla="*/ 641 h 677"/>
                <a:gd name="T24" fmla="*/ 913 w 1069"/>
                <a:gd name="T25" fmla="*/ 641 h 677"/>
                <a:gd name="T26" fmla="*/ 1068 w 1069"/>
                <a:gd name="T27" fmla="*/ 545 h 677"/>
                <a:gd name="T28" fmla="*/ 1068 w 1069"/>
                <a:gd name="T29" fmla="*/ 0 h 677"/>
                <a:gd name="T30" fmla="*/ 614 w 1069"/>
                <a:gd name="T31" fmla="*/ 44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69" h="677">
                  <a:moveTo>
                    <a:pt x="614" y="44"/>
                  </a:moveTo>
                  <a:lnTo>
                    <a:pt x="561" y="79"/>
                  </a:lnTo>
                  <a:lnTo>
                    <a:pt x="561" y="79"/>
                  </a:lnTo>
                  <a:cubicBezTo>
                    <a:pt x="561" y="79"/>
                    <a:pt x="438" y="96"/>
                    <a:pt x="298" y="61"/>
                  </a:cubicBezTo>
                  <a:lnTo>
                    <a:pt x="298" y="61"/>
                  </a:lnTo>
                  <a:cubicBezTo>
                    <a:pt x="157" y="26"/>
                    <a:pt x="0" y="35"/>
                    <a:pt x="26" y="166"/>
                  </a:cubicBezTo>
                  <a:lnTo>
                    <a:pt x="26" y="166"/>
                  </a:lnTo>
                  <a:cubicBezTo>
                    <a:pt x="53" y="299"/>
                    <a:pt x="280" y="404"/>
                    <a:pt x="376" y="448"/>
                  </a:cubicBezTo>
                  <a:lnTo>
                    <a:pt x="376" y="448"/>
                  </a:lnTo>
                  <a:cubicBezTo>
                    <a:pt x="474" y="492"/>
                    <a:pt x="667" y="553"/>
                    <a:pt x="693" y="589"/>
                  </a:cubicBezTo>
                  <a:lnTo>
                    <a:pt x="693" y="589"/>
                  </a:lnTo>
                  <a:cubicBezTo>
                    <a:pt x="719" y="623"/>
                    <a:pt x="764" y="676"/>
                    <a:pt x="913" y="641"/>
                  </a:cubicBezTo>
                  <a:lnTo>
                    <a:pt x="913" y="641"/>
                  </a:lnTo>
                  <a:cubicBezTo>
                    <a:pt x="1062" y="606"/>
                    <a:pt x="1068" y="545"/>
                    <a:pt x="1068" y="545"/>
                  </a:cubicBezTo>
                  <a:lnTo>
                    <a:pt x="1068" y="0"/>
                  </a:lnTo>
                  <a:lnTo>
                    <a:pt x="614" y="44"/>
                  </a:lnTo>
                </a:path>
              </a:pathLst>
            </a:cu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61" name="Freeform 53">
              <a:extLst>
                <a:ext uri="{FF2B5EF4-FFF2-40B4-BE49-F238E27FC236}">
                  <a16:creationId xmlns:a16="http://schemas.microsoft.com/office/drawing/2014/main" id="{F927AE10-D9BA-6494-DEA0-C5D4C4CC6A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252193" y="11676748"/>
              <a:ext cx="529976" cy="489651"/>
            </a:xfrm>
            <a:custGeom>
              <a:avLst/>
              <a:gdLst>
                <a:gd name="T0" fmla="*/ 369 w 810"/>
                <a:gd name="T1" fmla="*/ 88 h 748"/>
                <a:gd name="T2" fmla="*/ 369 w 810"/>
                <a:gd name="T3" fmla="*/ 88 h 748"/>
                <a:gd name="T4" fmla="*/ 131 w 810"/>
                <a:gd name="T5" fmla="*/ 8 h 748"/>
                <a:gd name="T6" fmla="*/ 131 w 810"/>
                <a:gd name="T7" fmla="*/ 8 h 748"/>
                <a:gd name="T8" fmla="*/ 131 w 810"/>
                <a:gd name="T9" fmla="*/ 255 h 748"/>
                <a:gd name="T10" fmla="*/ 131 w 810"/>
                <a:gd name="T11" fmla="*/ 255 h 748"/>
                <a:gd name="T12" fmla="*/ 369 w 810"/>
                <a:gd name="T13" fmla="*/ 562 h 748"/>
                <a:gd name="T14" fmla="*/ 369 w 810"/>
                <a:gd name="T15" fmla="*/ 562 h 748"/>
                <a:gd name="T16" fmla="*/ 580 w 810"/>
                <a:gd name="T17" fmla="*/ 738 h 748"/>
                <a:gd name="T18" fmla="*/ 580 w 810"/>
                <a:gd name="T19" fmla="*/ 738 h 748"/>
                <a:gd name="T20" fmla="*/ 682 w 810"/>
                <a:gd name="T21" fmla="*/ 714 h 748"/>
                <a:gd name="T22" fmla="*/ 682 w 810"/>
                <a:gd name="T23" fmla="*/ 714 h 748"/>
                <a:gd name="T24" fmla="*/ 809 w 810"/>
                <a:gd name="T25" fmla="*/ 526 h 748"/>
                <a:gd name="T26" fmla="*/ 809 w 810"/>
                <a:gd name="T27" fmla="*/ 245 h 748"/>
                <a:gd name="T28" fmla="*/ 433 w 810"/>
                <a:gd name="T29" fmla="*/ 70 h 748"/>
                <a:gd name="T30" fmla="*/ 369 w 810"/>
                <a:gd name="T31" fmla="*/ 88 h 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10" h="748">
                  <a:moveTo>
                    <a:pt x="369" y="88"/>
                  </a:moveTo>
                  <a:lnTo>
                    <a:pt x="369" y="88"/>
                  </a:lnTo>
                  <a:cubicBezTo>
                    <a:pt x="369" y="88"/>
                    <a:pt x="193" y="0"/>
                    <a:pt x="131" y="8"/>
                  </a:cubicBezTo>
                  <a:lnTo>
                    <a:pt x="131" y="8"/>
                  </a:lnTo>
                  <a:cubicBezTo>
                    <a:pt x="70" y="18"/>
                    <a:pt x="0" y="114"/>
                    <a:pt x="131" y="255"/>
                  </a:cubicBezTo>
                  <a:lnTo>
                    <a:pt x="131" y="255"/>
                  </a:lnTo>
                  <a:cubicBezTo>
                    <a:pt x="264" y="396"/>
                    <a:pt x="316" y="457"/>
                    <a:pt x="369" y="562"/>
                  </a:cubicBezTo>
                  <a:lnTo>
                    <a:pt x="369" y="562"/>
                  </a:lnTo>
                  <a:cubicBezTo>
                    <a:pt x="422" y="667"/>
                    <a:pt x="457" y="747"/>
                    <a:pt x="580" y="738"/>
                  </a:cubicBezTo>
                  <a:lnTo>
                    <a:pt x="580" y="738"/>
                  </a:lnTo>
                  <a:cubicBezTo>
                    <a:pt x="616" y="736"/>
                    <a:pt x="651" y="726"/>
                    <a:pt x="682" y="714"/>
                  </a:cubicBezTo>
                  <a:lnTo>
                    <a:pt x="682" y="714"/>
                  </a:lnTo>
                  <a:cubicBezTo>
                    <a:pt x="759" y="684"/>
                    <a:pt x="809" y="609"/>
                    <a:pt x="809" y="526"/>
                  </a:cubicBezTo>
                  <a:lnTo>
                    <a:pt x="809" y="245"/>
                  </a:lnTo>
                  <a:lnTo>
                    <a:pt x="433" y="70"/>
                  </a:lnTo>
                  <a:lnTo>
                    <a:pt x="369" y="88"/>
                  </a:lnTo>
                </a:path>
              </a:pathLst>
            </a:cu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62" name="Freeform 54">
              <a:extLst>
                <a:ext uri="{FF2B5EF4-FFF2-40B4-BE49-F238E27FC236}">
                  <a16:creationId xmlns:a16="http://schemas.microsoft.com/office/drawing/2014/main" id="{DDC1F251-382E-CB96-842D-832058D56C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673253" y="9199687"/>
              <a:ext cx="1111797" cy="2926387"/>
            </a:xfrm>
            <a:custGeom>
              <a:avLst/>
              <a:gdLst>
                <a:gd name="T0" fmla="*/ 41 w 1702"/>
                <a:gd name="T1" fmla="*/ 914 h 4482"/>
                <a:gd name="T2" fmla="*/ 0 w 1702"/>
                <a:gd name="T3" fmla="*/ 1047 h 4482"/>
                <a:gd name="T4" fmla="*/ 0 w 1702"/>
                <a:gd name="T5" fmla="*/ 1047 h 4482"/>
                <a:gd name="T6" fmla="*/ 137 w 1702"/>
                <a:gd name="T7" fmla="*/ 2390 h 4482"/>
                <a:gd name="T8" fmla="*/ 137 w 1702"/>
                <a:gd name="T9" fmla="*/ 2390 h 4482"/>
                <a:gd name="T10" fmla="*/ 339 w 1702"/>
                <a:gd name="T11" fmla="*/ 4332 h 4482"/>
                <a:gd name="T12" fmla="*/ 339 w 1702"/>
                <a:gd name="T13" fmla="*/ 4332 h 4482"/>
                <a:gd name="T14" fmla="*/ 533 w 1702"/>
                <a:gd name="T15" fmla="*/ 4472 h 4482"/>
                <a:gd name="T16" fmla="*/ 533 w 1702"/>
                <a:gd name="T17" fmla="*/ 4472 h 4482"/>
                <a:gd name="T18" fmla="*/ 866 w 1702"/>
                <a:gd name="T19" fmla="*/ 4376 h 4482"/>
                <a:gd name="T20" fmla="*/ 866 w 1702"/>
                <a:gd name="T21" fmla="*/ 4376 h 4482"/>
                <a:gd name="T22" fmla="*/ 866 w 1702"/>
                <a:gd name="T23" fmla="*/ 3076 h 4482"/>
                <a:gd name="T24" fmla="*/ 866 w 1702"/>
                <a:gd name="T25" fmla="*/ 3076 h 4482"/>
                <a:gd name="T26" fmla="*/ 878 w 1702"/>
                <a:gd name="T27" fmla="*/ 2056 h 4482"/>
                <a:gd name="T28" fmla="*/ 878 w 1702"/>
                <a:gd name="T29" fmla="*/ 2056 h 4482"/>
                <a:gd name="T30" fmla="*/ 1024 w 1702"/>
                <a:gd name="T31" fmla="*/ 2917 h 4482"/>
                <a:gd name="T32" fmla="*/ 1024 w 1702"/>
                <a:gd name="T33" fmla="*/ 2917 h 4482"/>
                <a:gd name="T34" fmla="*/ 1226 w 1702"/>
                <a:gd name="T35" fmla="*/ 4059 h 4482"/>
                <a:gd name="T36" fmla="*/ 1226 w 1702"/>
                <a:gd name="T37" fmla="*/ 4059 h 4482"/>
                <a:gd name="T38" fmla="*/ 1394 w 1702"/>
                <a:gd name="T39" fmla="*/ 4217 h 4482"/>
                <a:gd name="T40" fmla="*/ 1394 w 1702"/>
                <a:gd name="T41" fmla="*/ 4217 h 4482"/>
                <a:gd name="T42" fmla="*/ 1657 w 1702"/>
                <a:gd name="T43" fmla="*/ 4086 h 4482"/>
                <a:gd name="T44" fmla="*/ 1657 w 1702"/>
                <a:gd name="T45" fmla="*/ 4086 h 4482"/>
                <a:gd name="T46" fmla="*/ 1692 w 1702"/>
                <a:gd name="T47" fmla="*/ 2961 h 4482"/>
                <a:gd name="T48" fmla="*/ 1692 w 1702"/>
                <a:gd name="T49" fmla="*/ 2961 h 4482"/>
                <a:gd name="T50" fmla="*/ 1499 w 1702"/>
                <a:gd name="T51" fmla="*/ 2144 h 4482"/>
                <a:gd name="T52" fmla="*/ 1499 w 1702"/>
                <a:gd name="T53" fmla="*/ 2144 h 4482"/>
                <a:gd name="T54" fmla="*/ 1525 w 1702"/>
                <a:gd name="T55" fmla="*/ 571 h 4482"/>
                <a:gd name="T56" fmla="*/ 1525 w 1702"/>
                <a:gd name="T57" fmla="*/ 571 h 4482"/>
                <a:gd name="T58" fmla="*/ 919 w 1702"/>
                <a:gd name="T59" fmla="*/ 0 h 4482"/>
                <a:gd name="T60" fmla="*/ 41 w 1702"/>
                <a:gd name="T61" fmla="*/ 914 h 4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702" h="4482">
                  <a:moveTo>
                    <a:pt x="41" y="914"/>
                  </a:moveTo>
                  <a:lnTo>
                    <a:pt x="0" y="1047"/>
                  </a:lnTo>
                  <a:lnTo>
                    <a:pt x="0" y="1047"/>
                  </a:lnTo>
                  <a:cubicBezTo>
                    <a:pt x="0" y="1047"/>
                    <a:pt x="14" y="1827"/>
                    <a:pt x="137" y="2390"/>
                  </a:cubicBezTo>
                  <a:lnTo>
                    <a:pt x="137" y="2390"/>
                  </a:lnTo>
                  <a:cubicBezTo>
                    <a:pt x="260" y="2952"/>
                    <a:pt x="339" y="4332"/>
                    <a:pt x="339" y="4332"/>
                  </a:cubicBezTo>
                  <a:lnTo>
                    <a:pt x="339" y="4332"/>
                  </a:lnTo>
                  <a:cubicBezTo>
                    <a:pt x="339" y="4332"/>
                    <a:pt x="365" y="4463"/>
                    <a:pt x="533" y="4472"/>
                  </a:cubicBezTo>
                  <a:lnTo>
                    <a:pt x="533" y="4472"/>
                  </a:lnTo>
                  <a:cubicBezTo>
                    <a:pt x="700" y="4481"/>
                    <a:pt x="866" y="4376"/>
                    <a:pt x="866" y="4376"/>
                  </a:cubicBezTo>
                  <a:lnTo>
                    <a:pt x="866" y="4376"/>
                  </a:lnTo>
                  <a:cubicBezTo>
                    <a:pt x="866" y="4376"/>
                    <a:pt x="893" y="3559"/>
                    <a:pt x="866" y="3076"/>
                  </a:cubicBezTo>
                  <a:lnTo>
                    <a:pt x="866" y="3076"/>
                  </a:lnTo>
                  <a:cubicBezTo>
                    <a:pt x="840" y="2592"/>
                    <a:pt x="811" y="2302"/>
                    <a:pt x="878" y="2056"/>
                  </a:cubicBezTo>
                  <a:lnTo>
                    <a:pt x="878" y="2056"/>
                  </a:lnTo>
                  <a:cubicBezTo>
                    <a:pt x="878" y="2056"/>
                    <a:pt x="937" y="2592"/>
                    <a:pt x="1024" y="2917"/>
                  </a:cubicBezTo>
                  <a:lnTo>
                    <a:pt x="1024" y="2917"/>
                  </a:lnTo>
                  <a:cubicBezTo>
                    <a:pt x="1113" y="3243"/>
                    <a:pt x="1192" y="3814"/>
                    <a:pt x="1226" y="4059"/>
                  </a:cubicBezTo>
                  <a:lnTo>
                    <a:pt x="1226" y="4059"/>
                  </a:lnTo>
                  <a:cubicBezTo>
                    <a:pt x="1226" y="4059"/>
                    <a:pt x="1262" y="4217"/>
                    <a:pt x="1394" y="4217"/>
                  </a:cubicBezTo>
                  <a:lnTo>
                    <a:pt x="1394" y="4217"/>
                  </a:lnTo>
                  <a:cubicBezTo>
                    <a:pt x="1525" y="4217"/>
                    <a:pt x="1569" y="4192"/>
                    <a:pt x="1657" y="4086"/>
                  </a:cubicBezTo>
                  <a:lnTo>
                    <a:pt x="1657" y="4086"/>
                  </a:lnTo>
                  <a:cubicBezTo>
                    <a:pt x="1657" y="4086"/>
                    <a:pt x="1701" y="3304"/>
                    <a:pt x="1692" y="2961"/>
                  </a:cubicBezTo>
                  <a:lnTo>
                    <a:pt x="1692" y="2961"/>
                  </a:lnTo>
                  <a:cubicBezTo>
                    <a:pt x="1683" y="2619"/>
                    <a:pt x="1499" y="2144"/>
                    <a:pt x="1499" y="2144"/>
                  </a:cubicBezTo>
                  <a:lnTo>
                    <a:pt x="1499" y="2144"/>
                  </a:lnTo>
                  <a:cubicBezTo>
                    <a:pt x="1499" y="2144"/>
                    <a:pt x="1543" y="906"/>
                    <a:pt x="1525" y="571"/>
                  </a:cubicBezTo>
                  <a:lnTo>
                    <a:pt x="1525" y="571"/>
                  </a:lnTo>
                  <a:cubicBezTo>
                    <a:pt x="1508" y="237"/>
                    <a:pt x="919" y="0"/>
                    <a:pt x="919" y="0"/>
                  </a:cubicBezTo>
                  <a:lnTo>
                    <a:pt x="41" y="914"/>
                  </a:lnTo>
                </a:path>
              </a:pathLst>
            </a:custGeom>
            <a:solidFill>
              <a:srgbClr val="12080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63" name="Freeform 55">
              <a:extLst>
                <a:ext uri="{FF2B5EF4-FFF2-40B4-BE49-F238E27FC236}">
                  <a16:creationId xmlns:a16="http://schemas.microsoft.com/office/drawing/2014/main" id="{9EAE2FA7-737C-E2E3-4523-3E4569846D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30946" y="7488787"/>
              <a:ext cx="1996049" cy="2491462"/>
            </a:xfrm>
            <a:custGeom>
              <a:avLst/>
              <a:gdLst>
                <a:gd name="T0" fmla="*/ 1466 w 3058"/>
                <a:gd name="T1" fmla="*/ 351 h 3814"/>
                <a:gd name="T2" fmla="*/ 1466 w 3058"/>
                <a:gd name="T3" fmla="*/ 351 h 3814"/>
                <a:gd name="T4" fmla="*/ 1018 w 3058"/>
                <a:gd name="T5" fmla="*/ 615 h 3814"/>
                <a:gd name="T6" fmla="*/ 1018 w 3058"/>
                <a:gd name="T7" fmla="*/ 615 h 3814"/>
                <a:gd name="T8" fmla="*/ 852 w 3058"/>
                <a:gd name="T9" fmla="*/ 1309 h 3814"/>
                <a:gd name="T10" fmla="*/ 852 w 3058"/>
                <a:gd name="T11" fmla="*/ 1309 h 3814"/>
                <a:gd name="T12" fmla="*/ 799 w 3058"/>
                <a:gd name="T13" fmla="*/ 1704 h 3814"/>
                <a:gd name="T14" fmla="*/ 799 w 3058"/>
                <a:gd name="T15" fmla="*/ 1704 h 3814"/>
                <a:gd name="T16" fmla="*/ 289 w 3058"/>
                <a:gd name="T17" fmla="*/ 1414 h 3814"/>
                <a:gd name="T18" fmla="*/ 289 w 3058"/>
                <a:gd name="T19" fmla="*/ 1414 h 3814"/>
                <a:gd name="T20" fmla="*/ 70 w 3058"/>
                <a:gd name="T21" fmla="*/ 1757 h 3814"/>
                <a:gd name="T22" fmla="*/ 70 w 3058"/>
                <a:gd name="T23" fmla="*/ 1757 h 3814"/>
                <a:gd name="T24" fmla="*/ 615 w 3058"/>
                <a:gd name="T25" fmla="*/ 2135 h 3814"/>
                <a:gd name="T26" fmla="*/ 615 w 3058"/>
                <a:gd name="T27" fmla="*/ 2135 h 3814"/>
                <a:gd name="T28" fmla="*/ 1105 w 3058"/>
                <a:gd name="T29" fmla="*/ 2381 h 3814"/>
                <a:gd name="T30" fmla="*/ 1105 w 3058"/>
                <a:gd name="T31" fmla="*/ 2381 h 3814"/>
                <a:gd name="T32" fmla="*/ 983 w 3058"/>
                <a:gd name="T33" fmla="*/ 2926 h 3814"/>
                <a:gd name="T34" fmla="*/ 983 w 3058"/>
                <a:gd name="T35" fmla="*/ 2926 h 3814"/>
                <a:gd name="T36" fmla="*/ 930 w 3058"/>
                <a:gd name="T37" fmla="*/ 3637 h 3814"/>
                <a:gd name="T38" fmla="*/ 930 w 3058"/>
                <a:gd name="T39" fmla="*/ 3637 h 3814"/>
                <a:gd name="T40" fmla="*/ 1528 w 3058"/>
                <a:gd name="T41" fmla="*/ 3787 h 3814"/>
                <a:gd name="T42" fmla="*/ 1528 w 3058"/>
                <a:gd name="T43" fmla="*/ 3787 h 3814"/>
                <a:gd name="T44" fmla="*/ 1923 w 3058"/>
                <a:gd name="T45" fmla="*/ 3673 h 3814"/>
                <a:gd name="T46" fmla="*/ 2054 w 3058"/>
                <a:gd name="T47" fmla="*/ 3145 h 3814"/>
                <a:gd name="T48" fmla="*/ 2054 w 3058"/>
                <a:gd name="T49" fmla="*/ 3584 h 3814"/>
                <a:gd name="T50" fmla="*/ 2054 w 3058"/>
                <a:gd name="T51" fmla="*/ 3584 h 3814"/>
                <a:gd name="T52" fmla="*/ 2511 w 3058"/>
                <a:gd name="T53" fmla="*/ 3189 h 3814"/>
                <a:gd name="T54" fmla="*/ 2511 w 3058"/>
                <a:gd name="T55" fmla="*/ 3189 h 3814"/>
                <a:gd name="T56" fmla="*/ 2458 w 3058"/>
                <a:gd name="T57" fmla="*/ 2530 h 3814"/>
                <a:gd name="T58" fmla="*/ 2458 w 3058"/>
                <a:gd name="T59" fmla="*/ 2530 h 3814"/>
                <a:gd name="T60" fmla="*/ 2564 w 3058"/>
                <a:gd name="T61" fmla="*/ 308 h 3814"/>
                <a:gd name="T62" fmla="*/ 2564 w 3058"/>
                <a:gd name="T63" fmla="*/ 308 h 3814"/>
                <a:gd name="T64" fmla="*/ 1923 w 3058"/>
                <a:gd name="T65" fmla="*/ 140 h 3814"/>
                <a:gd name="T66" fmla="*/ 1466 w 3058"/>
                <a:gd name="T67" fmla="*/ 351 h 3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058" h="3814">
                  <a:moveTo>
                    <a:pt x="1466" y="351"/>
                  </a:moveTo>
                  <a:lnTo>
                    <a:pt x="1466" y="351"/>
                  </a:lnTo>
                  <a:cubicBezTo>
                    <a:pt x="1466" y="351"/>
                    <a:pt x="1185" y="457"/>
                    <a:pt x="1018" y="615"/>
                  </a:cubicBezTo>
                  <a:lnTo>
                    <a:pt x="1018" y="615"/>
                  </a:lnTo>
                  <a:cubicBezTo>
                    <a:pt x="852" y="773"/>
                    <a:pt x="870" y="1072"/>
                    <a:pt x="852" y="1309"/>
                  </a:cubicBezTo>
                  <a:lnTo>
                    <a:pt x="852" y="1309"/>
                  </a:lnTo>
                  <a:cubicBezTo>
                    <a:pt x="834" y="1547"/>
                    <a:pt x="799" y="1704"/>
                    <a:pt x="799" y="1704"/>
                  </a:cubicBezTo>
                  <a:lnTo>
                    <a:pt x="799" y="1704"/>
                  </a:lnTo>
                  <a:cubicBezTo>
                    <a:pt x="799" y="1704"/>
                    <a:pt x="342" y="1432"/>
                    <a:pt x="289" y="1414"/>
                  </a:cubicBezTo>
                  <a:lnTo>
                    <a:pt x="289" y="1414"/>
                  </a:lnTo>
                  <a:cubicBezTo>
                    <a:pt x="289" y="1414"/>
                    <a:pt x="0" y="1476"/>
                    <a:pt x="70" y="1757"/>
                  </a:cubicBezTo>
                  <a:lnTo>
                    <a:pt x="70" y="1757"/>
                  </a:lnTo>
                  <a:cubicBezTo>
                    <a:pt x="70" y="1757"/>
                    <a:pt x="421" y="2003"/>
                    <a:pt x="615" y="2135"/>
                  </a:cubicBezTo>
                  <a:lnTo>
                    <a:pt x="615" y="2135"/>
                  </a:lnTo>
                  <a:cubicBezTo>
                    <a:pt x="808" y="2267"/>
                    <a:pt x="983" y="2381"/>
                    <a:pt x="1105" y="2381"/>
                  </a:cubicBezTo>
                  <a:lnTo>
                    <a:pt x="1105" y="2381"/>
                  </a:lnTo>
                  <a:cubicBezTo>
                    <a:pt x="1105" y="2381"/>
                    <a:pt x="1062" y="2627"/>
                    <a:pt x="983" y="2926"/>
                  </a:cubicBezTo>
                  <a:lnTo>
                    <a:pt x="983" y="2926"/>
                  </a:lnTo>
                  <a:cubicBezTo>
                    <a:pt x="903" y="3225"/>
                    <a:pt x="930" y="3637"/>
                    <a:pt x="930" y="3637"/>
                  </a:cubicBezTo>
                  <a:lnTo>
                    <a:pt x="930" y="3637"/>
                  </a:lnTo>
                  <a:cubicBezTo>
                    <a:pt x="930" y="3637"/>
                    <a:pt x="1246" y="3813"/>
                    <a:pt x="1528" y="3787"/>
                  </a:cubicBezTo>
                  <a:lnTo>
                    <a:pt x="1528" y="3787"/>
                  </a:lnTo>
                  <a:cubicBezTo>
                    <a:pt x="1808" y="3761"/>
                    <a:pt x="1923" y="3673"/>
                    <a:pt x="1923" y="3673"/>
                  </a:cubicBezTo>
                  <a:lnTo>
                    <a:pt x="2054" y="3145"/>
                  </a:lnTo>
                  <a:lnTo>
                    <a:pt x="2054" y="3584"/>
                  </a:lnTo>
                  <a:lnTo>
                    <a:pt x="2054" y="3584"/>
                  </a:lnTo>
                  <a:cubicBezTo>
                    <a:pt x="2054" y="3584"/>
                    <a:pt x="2380" y="3427"/>
                    <a:pt x="2511" y="3189"/>
                  </a:cubicBezTo>
                  <a:lnTo>
                    <a:pt x="2511" y="3189"/>
                  </a:lnTo>
                  <a:cubicBezTo>
                    <a:pt x="2511" y="3189"/>
                    <a:pt x="2494" y="2698"/>
                    <a:pt x="2458" y="2530"/>
                  </a:cubicBezTo>
                  <a:lnTo>
                    <a:pt x="2458" y="2530"/>
                  </a:lnTo>
                  <a:cubicBezTo>
                    <a:pt x="2365" y="2088"/>
                    <a:pt x="3057" y="1417"/>
                    <a:pt x="2564" y="308"/>
                  </a:cubicBezTo>
                  <a:lnTo>
                    <a:pt x="2564" y="308"/>
                  </a:lnTo>
                  <a:cubicBezTo>
                    <a:pt x="2494" y="149"/>
                    <a:pt x="2212" y="0"/>
                    <a:pt x="1923" y="140"/>
                  </a:cubicBezTo>
                  <a:lnTo>
                    <a:pt x="1466" y="351"/>
                  </a:lnTo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64" name="Freeform 56">
              <a:extLst>
                <a:ext uri="{FF2B5EF4-FFF2-40B4-BE49-F238E27FC236}">
                  <a16:creationId xmlns:a16="http://schemas.microsoft.com/office/drawing/2014/main" id="{0C54A861-281A-4A83-F963-5E2F691C22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31928" y="11823644"/>
              <a:ext cx="1612969" cy="558779"/>
            </a:xfrm>
            <a:custGeom>
              <a:avLst/>
              <a:gdLst>
                <a:gd name="T0" fmla="*/ 1610 w 2469"/>
                <a:gd name="T1" fmla="*/ 84 h 857"/>
                <a:gd name="T2" fmla="*/ 1610 w 2469"/>
                <a:gd name="T3" fmla="*/ 84 h 857"/>
                <a:gd name="T4" fmla="*/ 2468 w 2469"/>
                <a:gd name="T5" fmla="*/ 162 h 857"/>
                <a:gd name="T6" fmla="*/ 2468 w 2469"/>
                <a:gd name="T7" fmla="*/ 162 h 857"/>
                <a:gd name="T8" fmla="*/ 1509 w 2469"/>
                <a:gd name="T9" fmla="*/ 167 h 857"/>
                <a:gd name="T10" fmla="*/ 1509 w 2469"/>
                <a:gd name="T11" fmla="*/ 167 h 857"/>
                <a:gd name="T12" fmla="*/ 1148 w 2469"/>
                <a:gd name="T13" fmla="*/ 260 h 857"/>
                <a:gd name="T14" fmla="*/ 1148 w 2469"/>
                <a:gd name="T15" fmla="*/ 260 h 857"/>
                <a:gd name="T16" fmla="*/ 1112 w 2469"/>
                <a:gd name="T17" fmla="*/ 305 h 857"/>
                <a:gd name="T18" fmla="*/ 1112 w 2469"/>
                <a:gd name="T19" fmla="*/ 305 h 857"/>
                <a:gd name="T20" fmla="*/ 206 w 2469"/>
                <a:gd name="T21" fmla="*/ 833 h 857"/>
                <a:gd name="T22" fmla="*/ 206 w 2469"/>
                <a:gd name="T23" fmla="*/ 833 h 857"/>
                <a:gd name="T24" fmla="*/ 0 w 2469"/>
                <a:gd name="T25" fmla="*/ 702 h 857"/>
                <a:gd name="T26" fmla="*/ 0 w 2469"/>
                <a:gd name="T27" fmla="*/ 702 h 857"/>
                <a:gd name="T28" fmla="*/ 1027 w 2469"/>
                <a:gd name="T29" fmla="*/ 208 h 857"/>
                <a:gd name="T30" fmla="*/ 1027 w 2469"/>
                <a:gd name="T31" fmla="*/ 208 h 857"/>
                <a:gd name="T32" fmla="*/ 1610 w 2469"/>
                <a:gd name="T33" fmla="*/ 84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69" h="857">
                  <a:moveTo>
                    <a:pt x="1610" y="84"/>
                  </a:moveTo>
                  <a:lnTo>
                    <a:pt x="1610" y="84"/>
                  </a:lnTo>
                  <a:cubicBezTo>
                    <a:pt x="1979" y="260"/>
                    <a:pt x="2265" y="287"/>
                    <a:pt x="2468" y="162"/>
                  </a:cubicBezTo>
                  <a:lnTo>
                    <a:pt x="2468" y="162"/>
                  </a:lnTo>
                  <a:cubicBezTo>
                    <a:pt x="2142" y="417"/>
                    <a:pt x="1822" y="419"/>
                    <a:pt x="1509" y="167"/>
                  </a:cubicBezTo>
                  <a:lnTo>
                    <a:pt x="1509" y="167"/>
                  </a:lnTo>
                  <a:cubicBezTo>
                    <a:pt x="1412" y="134"/>
                    <a:pt x="1291" y="165"/>
                    <a:pt x="1148" y="260"/>
                  </a:cubicBezTo>
                  <a:lnTo>
                    <a:pt x="1148" y="260"/>
                  </a:lnTo>
                  <a:cubicBezTo>
                    <a:pt x="1145" y="279"/>
                    <a:pt x="1133" y="295"/>
                    <a:pt x="1112" y="305"/>
                  </a:cubicBezTo>
                  <a:lnTo>
                    <a:pt x="1112" y="305"/>
                  </a:lnTo>
                  <a:cubicBezTo>
                    <a:pt x="508" y="657"/>
                    <a:pt x="206" y="833"/>
                    <a:pt x="206" y="833"/>
                  </a:cubicBezTo>
                  <a:lnTo>
                    <a:pt x="206" y="833"/>
                  </a:lnTo>
                  <a:cubicBezTo>
                    <a:pt x="115" y="856"/>
                    <a:pt x="47" y="813"/>
                    <a:pt x="0" y="702"/>
                  </a:cubicBezTo>
                  <a:lnTo>
                    <a:pt x="0" y="702"/>
                  </a:lnTo>
                  <a:cubicBezTo>
                    <a:pt x="685" y="373"/>
                    <a:pt x="1027" y="208"/>
                    <a:pt x="1027" y="208"/>
                  </a:cubicBezTo>
                  <a:lnTo>
                    <a:pt x="1027" y="208"/>
                  </a:lnTo>
                  <a:cubicBezTo>
                    <a:pt x="1287" y="41"/>
                    <a:pt x="1481" y="0"/>
                    <a:pt x="1610" y="84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65" name="Freeform 57">
              <a:extLst>
                <a:ext uri="{FF2B5EF4-FFF2-40B4-BE49-F238E27FC236}">
                  <a16:creationId xmlns:a16="http://schemas.microsoft.com/office/drawing/2014/main" id="{5231A43D-2860-202D-D36A-B25BC6E3AF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84671" y="11593220"/>
              <a:ext cx="616385" cy="360037"/>
            </a:xfrm>
            <a:custGeom>
              <a:avLst/>
              <a:gdLst>
                <a:gd name="T0" fmla="*/ 750 w 943"/>
                <a:gd name="T1" fmla="*/ 0 h 550"/>
                <a:gd name="T2" fmla="*/ 0 w 943"/>
                <a:gd name="T3" fmla="*/ 432 h 550"/>
                <a:gd name="T4" fmla="*/ 202 w 943"/>
                <a:gd name="T5" fmla="*/ 549 h 550"/>
                <a:gd name="T6" fmla="*/ 942 w 943"/>
                <a:gd name="T7" fmla="*/ 122 h 550"/>
                <a:gd name="T8" fmla="*/ 750 w 943"/>
                <a:gd name="T9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3" h="550">
                  <a:moveTo>
                    <a:pt x="750" y="0"/>
                  </a:moveTo>
                  <a:lnTo>
                    <a:pt x="0" y="432"/>
                  </a:lnTo>
                  <a:lnTo>
                    <a:pt x="202" y="549"/>
                  </a:lnTo>
                  <a:lnTo>
                    <a:pt x="942" y="122"/>
                  </a:lnTo>
                  <a:lnTo>
                    <a:pt x="75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66" name="Freeform 58">
              <a:extLst>
                <a:ext uri="{FF2B5EF4-FFF2-40B4-BE49-F238E27FC236}">
                  <a16:creationId xmlns:a16="http://schemas.microsoft.com/office/drawing/2014/main" id="{09C4CC0E-5466-B7B0-B659-54A17EB90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13300" y="10841459"/>
              <a:ext cx="913057" cy="1163642"/>
            </a:xfrm>
            <a:custGeom>
              <a:avLst/>
              <a:gdLst>
                <a:gd name="T0" fmla="*/ 245 w 1399"/>
                <a:gd name="T1" fmla="*/ 622 h 1782"/>
                <a:gd name="T2" fmla="*/ 245 w 1399"/>
                <a:gd name="T3" fmla="*/ 622 h 1782"/>
                <a:gd name="T4" fmla="*/ 1168 w 1399"/>
                <a:gd name="T5" fmla="*/ 157 h 1782"/>
                <a:gd name="T6" fmla="*/ 1398 w 1399"/>
                <a:gd name="T7" fmla="*/ 289 h 1782"/>
                <a:gd name="T8" fmla="*/ 1310 w 1399"/>
                <a:gd name="T9" fmla="*/ 435 h 1782"/>
                <a:gd name="T10" fmla="*/ 1310 w 1399"/>
                <a:gd name="T11" fmla="*/ 435 h 1782"/>
                <a:gd name="T12" fmla="*/ 1260 w 1399"/>
                <a:gd name="T13" fmla="*/ 373 h 1782"/>
                <a:gd name="T14" fmla="*/ 1260 w 1399"/>
                <a:gd name="T15" fmla="*/ 373 h 1782"/>
                <a:gd name="T16" fmla="*/ 540 w 1399"/>
                <a:gd name="T17" fmla="*/ 792 h 1782"/>
                <a:gd name="T18" fmla="*/ 540 w 1399"/>
                <a:gd name="T19" fmla="*/ 792 h 1782"/>
                <a:gd name="T20" fmla="*/ 517 w 1399"/>
                <a:gd name="T21" fmla="*/ 1625 h 1782"/>
                <a:gd name="T22" fmla="*/ 517 w 1399"/>
                <a:gd name="T23" fmla="*/ 1625 h 1782"/>
                <a:gd name="T24" fmla="*/ 586 w 1399"/>
                <a:gd name="T25" fmla="*/ 1639 h 1782"/>
                <a:gd name="T26" fmla="*/ 500 w 1399"/>
                <a:gd name="T27" fmla="*/ 1781 h 1782"/>
                <a:gd name="T28" fmla="*/ 279 w 1399"/>
                <a:gd name="T29" fmla="*/ 1655 h 1782"/>
                <a:gd name="T30" fmla="*/ 279 w 1399"/>
                <a:gd name="T31" fmla="*/ 1655 h 1782"/>
                <a:gd name="T32" fmla="*/ 245 w 1399"/>
                <a:gd name="T33" fmla="*/ 622 h 1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99" h="1782">
                  <a:moveTo>
                    <a:pt x="245" y="622"/>
                  </a:moveTo>
                  <a:lnTo>
                    <a:pt x="245" y="622"/>
                  </a:lnTo>
                  <a:cubicBezTo>
                    <a:pt x="491" y="208"/>
                    <a:pt x="904" y="0"/>
                    <a:pt x="1168" y="157"/>
                  </a:cubicBezTo>
                  <a:lnTo>
                    <a:pt x="1398" y="289"/>
                  </a:lnTo>
                  <a:lnTo>
                    <a:pt x="1310" y="435"/>
                  </a:lnTo>
                  <a:lnTo>
                    <a:pt x="1310" y="435"/>
                  </a:lnTo>
                  <a:cubicBezTo>
                    <a:pt x="1295" y="413"/>
                    <a:pt x="1279" y="392"/>
                    <a:pt x="1260" y="373"/>
                  </a:cubicBezTo>
                  <a:lnTo>
                    <a:pt x="1260" y="373"/>
                  </a:lnTo>
                  <a:cubicBezTo>
                    <a:pt x="1037" y="301"/>
                    <a:pt x="729" y="474"/>
                    <a:pt x="540" y="792"/>
                  </a:cubicBezTo>
                  <a:lnTo>
                    <a:pt x="540" y="792"/>
                  </a:lnTo>
                  <a:cubicBezTo>
                    <a:pt x="351" y="1110"/>
                    <a:pt x="346" y="1463"/>
                    <a:pt x="517" y="1625"/>
                  </a:cubicBezTo>
                  <a:lnTo>
                    <a:pt x="517" y="1625"/>
                  </a:lnTo>
                  <a:cubicBezTo>
                    <a:pt x="539" y="1632"/>
                    <a:pt x="562" y="1636"/>
                    <a:pt x="586" y="1639"/>
                  </a:cubicBezTo>
                  <a:lnTo>
                    <a:pt x="500" y="1781"/>
                  </a:lnTo>
                  <a:lnTo>
                    <a:pt x="279" y="1655"/>
                  </a:lnTo>
                  <a:lnTo>
                    <a:pt x="279" y="1655"/>
                  </a:lnTo>
                  <a:cubicBezTo>
                    <a:pt x="15" y="1498"/>
                    <a:pt x="0" y="1035"/>
                    <a:pt x="245" y="622"/>
                  </a:cubicBezTo>
                </a:path>
              </a:pathLst>
            </a:custGeom>
            <a:solidFill>
              <a:srgbClr val="FB0084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67" name="Freeform 59">
              <a:extLst>
                <a:ext uri="{FF2B5EF4-FFF2-40B4-BE49-F238E27FC236}">
                  <a16:creationId xmlns:a16="http://schemas.microsoft.com/office/drawing/2014/main" id="{F744098B-F7F5-C723-2688-7119EFA73D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57316" y="10924989"/>
              <a:ext cx="944739" cy="1183803"/>
            </a:xfrm>
            <a:custGeom>
              <a:avLst/>
              <a:gdLst>
                <a:gd name="T0" fmla="*/ 296 w 1447"/>
                <a:gd name="T1" fmla="*/ 1498 h 1812"/>
                <a:gd name="T2" fmla="*/ 296 w 1447"/>
                <a:gd name="T3" fmla="*/ 1498 h 1812"/>
                <a:gd name="T4" fmla="*/ 1016 w 1447"/>
                <a:gd name="T5" fmla="*/ 1079 h 1812"/>
                <a:gd name="T6" fmla="*/ 1016 w 1447"/>
                <a:gd name="T7" fmla="*/ 1079 h 1812"/>
                <a:gd name="T8" fmla="*/ 1039 w 1447"/>
                <a:gd name="T9" fmla="*/ 246 h 1812"/>
                <a:gd name="T10" fmla="*/ 1039 w 1447"/>
                <a:gd name="T11" fmla="*/ 246 h 1812"/>
                <a:gd name="T12" fmla="*/ 319 w 1447"/>
                <a:gd name="T13" fmla="*/ 665 h 1812"/>
                <a:gd name="T14" fmla="*/ 319 w 1447"/>
                <a:gd name="T15" fmla="*/ 665 h 1812"/>
                <a:gd name="T16" fmla="*/ 296 w 1447"/>
                <a:gd name="T17" fmla="*/ 1498 h 1812"/>
                <a:gd name="T18" fmla="*/ 245 w 1447"/>
                <a:gd name="T19" fmla="*/ 621 h 1812"/>
                <a:gd name="T20" fmla="*/ 245 w 1447"/>
                <a:gd name="T21" fmla="*/ 621 h 1812"/>
                <a:gd name="T22" fmla="*/ 1168 w 1447"/>
                <a:gd name="T23" fmla="*/ 156 h 1812"/>
                <a:gd name="T24" fmla="*/ 1168 w 1447"/>
                <a:gd name="T25" fmla="*/ 156 h 1812"/>
                <a:gd name="T26" fmla="*/ 1202 w 1447"/>
                <a:gd name="T27" fmla="*/ 1189 h 1812"/>
                <a:gd name="T28" fmla="*/ 1202 w 1447"/>
                <a:gd name="T29" fmla="*/ 1189 h 1812"/>
                <a:gd name="T30" fmla="*/ 279 w 1447"/>
                <a:gd name="T31" fmla="*/ 1654 h 1812"/>
                <a:gd name="T32" fmla="*/ 279 w 1447"/>
                <a:gd name="T33" fmla="*/ 1654 h 1812"/>
                <a:gd name="T34" fmla="*/ 245 w 1447"/>
                <a:gd name="T35" fmla="*/ 621 h 1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47" h="1812">
                  <a:moveTo>
                    <a:pt x="296" y="1498"/>
                  </a:moveTo>
                  <a:lnTo>
                    <a:pt x="296" y="1498"/>
                  </a:lnTo>
                  <a:cubicBezTo>
                    <a:pt x="519" y="1570"/>
                    <a:pt x="827" y="1397"/>
                    <a:pt x="1016" y="1079"/>
                  </a:cubicBezTo>
                  <a:lnTo>
                    <a:pt x="1016" y="1079"/>
                  </a:lnTo>
                  <a:cubicBezTo>
                    <a:pt x="1205" y="760"/>
                    <a:pt x="1210" y="408"/>
                    <a:pt x="1039" y="246"/>
                  </a:cubicBezTo>
                  <a:lnTo>
                    <a:pt x="1039" y="246"/>
                  </a:lnTo>
                  <a:cubicBezTo>
                    <a:pt x="816" y="174"/>
                    <a:pt x="508" y="347"/>
                    <a:pt x="319" y="665"/>
                  </a:cubicBezTo>
                  <a:lnTo>
                    <a:pt x="319" y="665"/>
                  </a:lnTo>
                  <a:cubicBezTo>
                    <a:pt x="130" y="983"/>
                    <a:pt x="125" y="1336"/>
                    <a:pt x="296" y="1498"/>
                  </a:cubicBezTo>
                  <a:close/>
                  <a:moveTo>
                    <a:pt x="245" y="621"/>
                  </a:moveTo>
                  <a:lnTo>
                    <a:pt x="245" y="621"/>
                  </a:lnTo>
                  <a:cubicBezTo>
                    <a:pt x="491" y="207"/>
                    <a:pt x="903" y="0"/>
                    <a:pt x="1168" y="156"/>
                  </a:cubicBezTo>
                  <a:lnTo>
                    <a:pt x="1168" y="156"/>
                  </a:lnTo>
                  <a:cubicBezTo>
                    <a:pt x="1431" y="313"/>
                    <a:pt x="1446" y="775"/>
                    <a:pt x="1202" y="1189"/>
                  </a:cubicBezTo>
                  <a:lnTo>
                    <a:pt x="1202" y="1189"/>
                  </a:lnTo>
                  <a:cubicBezTo>
                    <a:pt x="956" y="1603"/>
                    <a:pt x="544" y="1811"/>
                    <a:pt x="279" y="1654"/>
                  </a:cubicBezTo>
                  <a:lnTo>
                    <a:pt x="279" y="1654"/>
                  </a:lnTo>
                  <a:cubicBezTo>
                    <a:pt x="15" y="1497"/>
                    <a:pt x="0" y="1035"/>
                    <a:pt x="245" y="621"/>
                  </a:cubicBezTo>
                  <a:close/>
                </a:path>
              </a:pathLst>
            </a:custGeom>
            <a:solidFill>
              <a:srgbClr val="A80058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68" name="Freeform 60">
              <a:extLst>
                <a:ext uri="{FF2B5EF4-FFF2-40B4-BE49-F238E27FC236}">
                  <a16:creationId xmlns:a16="http://schemas.microsoft.com/office/drawing/2014/main" id="{496DE6E6-CF1E-AE8B-0EDF-7D299E64F9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50298" y="11060362"/>
              <a:ext cx="682631" cy="956260"/>
            </a:xfrm>
            <a:custGeom>
              <a:avLst/>
              <a:gdLst>
                <a:gd name="T0" fmla="*/ 720 w 1046"/>
                <a:gd name="T1" fmla="*/ 870 h 1466"/>
                <a:gd name="T2" fmla="*/ 720 w 1046"/>
                <a:gd name="T3" fmla="*/ 870 h 1466"/>
                <a:gd name="T4" fmla="*/ 743 w 1046"/>
                <a:gd name="T5" fmla="*/ 37 h 1466"/>
                <a:gd name="T6" fmla="*/ 743 w 1046"/>
                <a:gd name="T7" fmla="*/ 37 h 1466"/>
                <a:gd name="T8" fmla="*/ 419 w 1046"/>
                <a:gd name="T9" fmla="*/ 74 h 1466"/>
                <a:gd name="T10" fmla="*/ 419 w 1046"/>
                <a:gd name="T11" fmla="*/ 74 h 1466"/>
                <a:gd name="T12" fmla="*/ 806 w 1046"/>
                <a:gd name="T13" fmla="*/ 65 h 1466"/>
                <a:gd name="T14" fmla="*/ 806 w 1046"/>
                <a:gd name="T15" fmla="*/ 65 h 1466"/>
                <a:gd name="T16" fmla="*/ 838 w 1046"/>
                <a:gd name="T17" fmla="*/ 940 h 1466"/>
                <a:gd name="T18" fmla="*/ 838 w 1046"/>
                <a:gd name="T19" fmla="*/ 940 h 1466"/>
                <a:gd name="T20" fmla="*/ 55 w 1046"/>
                <a:gd name="T21" fmla="*/ 1331 h 1466"/>
                <a:gd name="T22" fmla="*/ 55 w 1046"/>
                <a:gd name="T23" fmla="*/ 1331 h 1466"/>
                <a:gd name="T24" fmla="*/ 0 w 1046"/>
                <a:gd name="T25" fmla="*/ 1289 h 1466"/>
                <a:gd name="T26" fmla="*/ 0 w 1046"/>
                <a:gd name="T27" fmla="*/ 1289 h 1466"/>
                <a:gd name="T28" fmla="*/ 720 w 1046"/>
                <a:gd name="T29" fmla="*/ 870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46" h="1466">
                  <a:moveTo>
                    <a:pt x="720" y="870"/>
                  </a:moveTo>
                  <a:lnTo>
                    <a:pt x="720" y="870"/>
                  </a:lnTo>
                  <a:cubicBezTo>
                    <a:pt x="909" y="551"/>
                    <a:pt x="914" y="199"/>
                    <a:pt x="743" y="37"/>
                  </a:cubicBezTo>
                  <a:lnTo>
                    <a:pt x="743" y="37"/>
                  </a:lnTo>
                  <a:cubicBezTo>
                    <a:pt x="645" y="6"/>
                    <a:pt x="532" y="21"/>
                    <a:pt x="419" y="74"/>
                  </a:cubicBezTo>
                  <a:lnTo>
                    <a:pt x="419" y="74"/>
                  </a:lnTo>
                  <a:cubicBezTo>
                    <a:pt x="557" y="8"/>
                    <a:pt x="697" y="0"/>
                    <a:pt x="806" y="65"/>
                  </a:cubicBezTo>
                  <a:lnTo>
                    <a:pt x="806" y="65"/>
                  </a:lnTo>
                  <a:cubicBezTo>
                    <a:pt x="1030" y="198"/>
                    <a:pt x="1045" y="590"/>
                    <a:pt x="838" y="940"/>
                  </a:cubicBezTo>
                  <a:lnTo>
                    <a:pt x="838" y="940"/>
                  </a:lnTo>
                  <a:cubicBezTo>
                    <a:pt x="631" y="1289"/>
                    <a:pt x="280" y="1465"/>
                    <a:pt x="55" y="1331"/>
                  </a:cubicBezTo>
                  <a:lnTo>
                    <a:pt x="55" y="1331"/>
                  </a:lnTo>
                  <a:cubicBezTo>
                    <a:pt x="35" y="1319"/>
                    <a:pt x="17" y="1305"/>
                    <a:pt x="0" y="1289"/>
                  </a:cubicBezTo>
                  <a:lnTo>
                    <a:pt x="0" y="1289"/>
                  </a:lnTo>
                  <a:cubicBezTo>
                    <a:pt x="223" y="1361"/>
                    <a:pt x="531" y="1188"/>
                    <a:pt x="720" y="870"/>
                  </a:cubicBezTo>
                </a:path>
              </a:pathLst>
            </a:custGeom>
            <a:solidFill>
              <a:srgbClr val="C80069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69" name="Freeform 61">
              <a:extLst>
                <a:ext uri="{FF2B5EF4-FFF2-40B4-BE49-F238E27FC236}">
                  <a16:creationId xmlns:a16="http://schemas.microsoft.com/office/drawing/2014/main" id="{28B911FC-1AC7-1604-4914-D9C251775A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50297" y="11086286"/>
              <a:ext cx="518454" cy="826646"/>
            </a:xfrm>
            <a:custGeom>
              <a:avLst/>
              <a:gdLst>
                <a:gd name="T0" fmla="*/ 67 w 793"/>
                <a:gd name="T1" fmla="*/ 1266 h 1267"/>
                <a:gd name="T2" fmla="*/ 68 w 793"/>
                <a:gd name="T3" fmla="*/ 1266 h 1267"/>
                <a:gd name="T4" fmla="*/ 68 w 793"/>
                <a:gd name="T5" fmla="*/ 1266 h 1267"/>
                <a:gd name="T6" fmla="*/ 0 w 793"/>
                <a:gd name="T7" fmla="*/ 1252 h 1267"/>
                <a:gd name="T8" fmla="*/ 0 w 793"/>
                <a:gd name="T9" fmla="*/ 1252 h 1267"/>
                <a:gd name="T10" fmla="*/ 67 w 793"/>
                <a:gd name="T11" fmla="*/ 1266 h 1267"/>
                <a:gd name="T12" fmla="*/ 0 w 793"/>
                <a:gd name="T13" fmla="*/ 1252 h 1267"/>
                <a:gd name="T14" fmla="*/ 0 w 793"/>
                <a:gd name="T15" fmla="*/ 1252 h 1267"/>
                <a:gd name="T16" fmla="*/ 792 w 793"/>
                <a:gd name="T17" fmla="*/ 62 h 1267"/>
                <a:gd name="T18" fmla="*/ 792 w 793"/>
                <a:gd name="T19" fmla="*/ 61 h 1267"/>
                <a:gd name="T20" fmla="*/ 792 w 793"/>
                <a:gd name="T21" fmla="*/ 61 h 1267"/>
                <a:gd name="T22" fmla="*/ 742 w 793"/>
                <a:gd name="T23" fmla="*/ 0 h 1267"/>
                <a:gd name="T24" fmla="*/ 742 w 793"/>
                <a:gd name="T25" fmla="*/ 0 h 1267"/>
                <a:gd name="T26" fmla="*/ 792 w 793"/>
                <a:gd name="T27" fmla="*/ 62 h 1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93" h="1267">
                  <a:moveTo>
                    <a:pt x="67" y="1266"/>
                  </a:moveTo>
                  <a:lnTo>
                    <a:pt x="68" y="1266"/>
                  </a:lnTo>
                  <a:lnTo>
                    <a:pt x="68" y="1266"/>
                  </a:lnTo>
                  <a:cubicBezTo>
                    <a:pt x="45" y="1263"/>
                    <a:pt x="22" y="1259"/>
                    <a:pt x="0" y="1252"/>
                  </a:cubicBezTo>
                  <a:lnTo>
                    <a:pt x="0" y="1252"/>
                  </a:lnTo>
                  <a:cubicBezTo>
                    <a:pt x="22" y="1259"/>
                    <a:pt x="44" y="1264"/>
                    <a:pt x="67" y="1266"/>
                  </a:cubicBezTo>
                  <a:close/>
                  <a:moveTo>
                    <a:pt x="0" y="1252"/>
                  </a:moveTo>
                  <a:lnTo>
                    <a:pt x="0" y="1252"/>
                  </a:lnTo>
                  <a:close/>
                  <a:moveTo>
                    <a:pt x="792" y="62"/>
                  </a:moveTo>
                  <a:lnTo>
                    <a:pt x="792" y="61"/>
                  </a:lnTo>
                  <a:lnTo>
                    <a:pt x="792" y="61"/>
                  </a:lnTo>
                  <a:cubicBezTo>
                    <a:pt x="777" y="39"/>
                    <a:pt x="761" y="18"/>
                    <a:pt x="742" y="0"/>
                  </a:cubicBezTo>
                  <a:lnTo>
                    <a:pt x="742" y="0"/>
                  </a:lnTo>
                  <a:cubicBezTo>
                    <a:pt x="761" y="19"/>
                    <a:pt x="777" y="40"/>
                    <a:pt x="792" y="62"/>
                  </a:cubicBezTo>
                  <a:close/>
                </a:path>
              </a:pathLst>
            </a:custGeom>
            <a:solidFill>
              <a:srgbClr val="ACB3D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70" name="Freeform 62">
              <a:extLst>
                <a:ext uri="{FF2B5EF4-FFF2-40B4-BE49-F238E27FC236}">
                  <a16:creationId xmlns:a16="http://schemas.microsoft.com/office/drawing/2014/main" id="{3673FC16-4D46-2484-1F2A-7835A618A5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69649" y="11086286"/>
              <a:ext cx="567419" cy="829527"/>
            </a:xfrm>
            <a:custGeom>
              <a:avLst/>
              <a:gdLst>
                <a:gd name="T0" fmla="*/ 231 w 868"/>
                <a:gd name="T1" fmla="*/ 1268 h 1269"/>
                <a:gd name="T2" fmla="*/ 231 w 868"/>
                <a:gd name="T3" fmla="*/ 1268 h 1269"/>
                <a:gd name="T4" fmla="*/ 124 w 868"/>
                <a:gd name="T5" fmla="*/ 1252 h 1269"/>
                <a:gd name="T6" fmla="*/ 124 w 868"/>
                <a:gd name="T7" fmla="*/ 1252 h 1269"/>
                <a:gd name="T8" fmla="*/ 124 w 868"/>
                <a:gd name="T9" fmla="*/ 1252 h 1269"/>
                <a:gd name="T10" fmla="*/ 0 w 868"/>
                <a:gd name="T11" fmla="*/ 911 h 1269"/>
                <a:gd name="T12" fmla="*/ 0 w 868"/>
                <a:gd name="T13" fmla="*/ 911 h 1269"/>
                <a:gd name="T14" fmla="*/ 124 w 868"/>
                <a:gd name="T15" fmla="*/ 1252 h 1269"/>
                <a:gd name="T16" fmla="*/ 147 w 868"/>
                <a:gd name="T17" fmla="*/ 419 h 1269"/>
                <a:gd name="T18" fmla="*/ 147 w 868"/>
                <a:gd name="T19" fmla="*/ 419 h 1269"/>
                <a:gd name="T20" fmla="*/ 150 w 868"/>
                <a:gd name="T21" fmla="*/ 414 h 1269"/>
                <a:gd name="T22" fmla="*/ 150 w 868"/>
                <a:gd name="T23" fmla="*/ 414 h 1269"/>
                <a:gd name="T24" fmla="*/ 147 w 868"/>
                <a:gd name="T25" fmla="*/ 419 h 1269"/>
                <a:gd name="T26" fmla="*/ 867 w 868"/>
                <a:gd name="T27" fmla="*/ 0 h 1269"/>
                <a:gd name="T28" fmla="*/ 867 w 868"/>
                <a:gd name="T29" fmla="*/ 0 h 1269"/>
                <a:gd name="T30" fmla="*/ 866 w 868"/>
                <a:gd name="T31" fmla="*/ 0 h 1269"/>
                <a:gd name="T32" fmla="*/ 866 w 868"/>
                <a:gd name="T33" fmla="*/ 0 h 1269"/>
                <a:gd name="T34" fmla="*/ 867 w 868"/>
                <a:gd name="T35" fmla="*/ 0 h 1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68" h="1269">
                  <a:moveTo>
                    <a:pt x="231" y="1268"/>
                  </a:moveTo>
                  <a:lnTo>
                    <a:pt x="231" y="1268"/>
                  </a:lnTo>
                  <a:close/>
                  <a:moveTo>
                    <a:pt x="124" y="1252"/>
                  </a:moveTo>
                  <a:lnTo>
                    <a:pt x="124" y="1252"/>
                  </a:lnTo>
                  <a:lnTo>
                    <a:pt x="124" y="1252"/>
                  </a:lnTo>
                  <a:cubicBezTo>
                    <a:pt x="42" y="1174"/>
                    <a:pt x="0" y="1052"/>
                    <a:pt x="0" y="911"/>
                  </a:cubicBezTo>
                  <a:lnTo>
                    <a:pt x="0" y="911"/>
                  </a:lnTo>
                  <a:cubicBezTo>
                    <a:pt x="0" y="1052"/>
                    <a:pt x="42" y="1174"/>
                    <a:pt x="124" y="1252"/>
                  </a:cubicBezTo>
                  <a:close/>
                  <a:moveTo>
                    <a:pt x="147" y="419"/>
                  </a:moveTo>
                  <a:lnTo>
                    <a:pt x="147" y="419"/>
                  </a:lnTo>
                  <a:cubicBezTo>
                    <a:pt x="148" y="417"/>
                    <a:pt x="149" y="416"/>
                    <a:pt x="150" y="414"/>
                  </a:cubicBezTo>
                  <a:lnTo>
                    <a:pt x="150" y="414"/>
                  </a:lnTo>
                  <a:cubicBezTo>
                    <a:pt x="149" y="416"/>
                    <a:pt x="148" y="417"/>
                    <a:pt x="147" y="419"/>
                  </a:cubicBezTo>
                  <a:close/>
                  <a:moveTo>
                    <a:pt x="867" y="0"/>
                  </a:moveTo>
                  <a:lnTo>
                    <a:pt x="867" y="0"/>
                  </a:lnTo>
                  <a:lnTo>
                    <a:pt x="866" y="0"/>
                  </a:lnTo>
                  <a:lnTo>
                    <a:pt x="866" y="0"/>
                  </a:lnTo>
                  <a:lnTo>
                    <a:pt x="867" y="0"/>
                  </a:lnTo>
                  <a:close/>
                </a:path>
              </a:pathLst>
            </a:custGeom>
            <a:solidFill>
              <a:srgbClr val="A1B2D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71" name="Freeform 63">
              <a:extLst>
                <a:ext uri="{FF2B5EF4-FFF2-40B4-BE49-F238E27FC236}">
                  <a16:creationId xmlns:a16="http://schemas.microsoft.com/office/drawing/2014/main" id="{ABDE84F9-CE2B-EA9E-C766-259ACBA4FF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50298" y="11074765"/>
              <a:ext cx="567419" cy="838167"/>
            </a:xfrm>
            <a:custGeom>
              <a:avLst/>
              <a:gdLst>
                <a:gd name="T0" fmla="*/ 107 w 867"/>
                <a:gd name="T1" fmla="*/ 1284 h 1285"/>
                <a:gd name="T2" fmla="*/ 107 w 867"/>
                <a:gd name="T3" fmla="*/ 1284 h 1285"/>
                <a:gd name="T4" fmla="*/ 107 w 867"/>
                <a:gd name="T5" fmla="*/ 1284 h 1285"/>
                <a:gd name="T6" fmla="*/ 68 w 867"/>
                <a:gd name="T7" fmla="*/ 1282 h 1285"/>
                <a:gd name="T8" fmla="*/ 68 w 867"/>
                <a:gd name="T9" fmla="*/ 1282 h 1285"/>
                <a:gd name="T10" fmla="*/ 1 w 867"/>
                <a:gd name="T11" fmla="*/ 1268 h 1285"/>
                <a:gd name="T12" fmla="*/ 1 w 867"/>
                <a:gd name="T13" fmla="*/ 1268 h 1285"/>
                <a:gd name="T14" fmla="*/ 1 w 867"/>
                <a:gd name="T15" fmla="*/ 1268 h 1285"/>
                <a:gd name="T16" fmla="*/ 1 w 867"/>
                <a:gd name="T17" fmla="*/ 1268 h 1285"/>
                <a:gd name="T18" fmla="*/ 1 w 867"/>
                <a:gd name="T19" fmla="*/ 1268 h 1285"/>
                <a:gd name="T20" fmla="*/ 1 w 867"/>
                <a:gd name="T21" fmla="*/ 1268 h 1285"/>
                <a:gd name="T22" fmla="*/ 0 w 867"/>
                <a:gd name="T23" fmla="*/ 1268 h 1285"/>
                <a:gd name="T24" fmla="*/ 0 w 867"/>
                <a:gd name="T25" fmla="*/ 1268 h 1285"/>
                <a:gd name="T26" fmla="*/ 107 w 867"/>
                <a:gd name="T27" fmla="*/ 1284 h 1285"/>
                <a:gd name="T28" fmla="*/ 718 w 867"/>
                <a:gd name="T29" fmla="*/ 851 h 1285"/>
                <a:gd name="T30" fmla="*/ 718 w 867"/>
                <a:gd name="T31" fmla="*/ 851 h 1285"/>
                <a:gd name="T32" fmla="*/ 720 w 867"/>
                <a:gd name="T33" fmla="*/ 849 h 1285"/>
                <a:gd name="T34" fmla="*/ 720 w 867"/>
                <a:gd name="T35" fmla="*/ 849 h 1285"/>
                <a:gd name="T36" fmla="*/ 866 w 867"/>
                <a:gd name="T37" fmla="*/ 357 h 1285"/>
                <a:gd name="T38" fmla="*/ 866 w 867"/>
                <a:gd name="T39" fmla="*/ 357 h 1285"/>
                <a:gd name="T40" fmla="*/ 720 w 867"/>
                <a:gd name="T41" fmla="*/ 849 h 1285"/>
                <a:gd name="T42" fmla="*/ 720 w 867"/>
                <a:gd name="T43" fmla="*/ 849 h 1285"/>
                <a:gd name="T44" fmla="*/ 718 w 867"/>
                <a:gd name="T45" fmla="*/ 851 h 1285"/>
                <a:gd name="T46" fmla="*/ 419 w 867"/>
                <a:gd name="T47" fmla="*/ 53 h 1285"/>
                <a:gd name="T48" fmla="*/ 419 w 867"/>
                <a:gd name="T49" fmla="*/ 53 h 1285"/>
                <a:gd name="T50" fmla="*/ 587 w 867"/>
                <a:gd name="T51" fmla="*/ 3 h 1285"/>
                <a:gd name="T52" fmla="*/ 587 w 867"/>
                <a:gd name="T53" fmla="*/ 3 h 1285"/>
                <a:gd name="T54" fmla="*/ 636 w 867"/>
                <a:gd name="T55" fmla="*/ 0 h 1285"/>
                <a:gd name="T56" fmla="*/ 636 w 867"/>
                <a:gd name="T57" fmla="*/ 0 h 1285"/>
                <a:gd name="T58" fmla="*/ 742 w 867"/>
                <a:gd name="T59" fmla="*/ 16 h 1285"/>
                <a:gd name="T60" fmla="*/ 742 w 867"/>
                <a:gd name="T61" fmla="*/ 16 h 1285"/>
                <a:gd name="T62" fmla="*/ 636 w 867"/>
                <a:gd name="T63" fmla="*/ 0 h 1285"/>
                <a:gd name="T64" fmla="*/ 636 w 867"/>
                <a:gd name="T65" fmla="*/ 0 h 1285"/>
                <a:gd name="T66" fmla="*/ 443 w 867"/>
                <a:gd name="T67" fmla="*/ 43 h 1285"/>
                <a:gd name="T68" fmla="*/ 443 w 867"/>
                <a:gd name="T69" fmla="*/ 43 h 1285"/>
                <a:gd name="T70" fmla="*/ 419 w 867"/>
                <a:gd name="T71" fmla="*/ 53 h 1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67" h="1285">
                  <a:moveTo>
                    <a:pt x="107" y="1284"/>
                  </a:moveTo>
                  <a:lnTo>
                    <a:pt x="107" y="1284"/>
                  </a:lnTo>
                  <a:lnTo>
                    <a:pt x="107" y="1284"/>
                  </a:lnTo>
                  <a:cubicBezTo>
                    <a:pt x="94" y="1284"/>
                    <a:pt x="81" y="1283"/>
                    <a:pt x="68" y="1282"/>
                  </a:cubicBezTo>
                  <a:lnTo>
                    <a:pt x="68" y="1282"/>
                  </a:lnTo>
                  <a:cubicBezTo>
                    <a:pt x="45" y="1280"/>
                    <a:pt x="23" y="1275"/>
                    <a:pt x="1" y="1268"/>
                  </a:cubicBezTo>
                  <a:lnTo>
                    <a:pt x="1" y="1268"/>
                  </a:lnTo>
                  <a:lnTo>
                    <a:pt x="1" y="1268"/>
                  </a:lnTo>
                  <a:lnTo>
                    <a:pt x="1" y="1268"/>
                  </a:lnTo>
                  <a:lnTo>
                    <a:pt x="1" y="1268"/>
                  </a:lnTo>
                  <a:lnTo>
                    <a:pt x="1" y="1268"/>
                  </a:lnTo>
                  <a:cubicBezTo>
                    <a:pt x="0" y="1268"/>
                    <a:pt x="0" y="1268"/>
                    <a:pt x="0" y="1268"/>
                  </a:cubicBezTo>
                  <a:lnTo>
                    <a:pt x="0" y="1268"/>
                  </a:lnTo>
                  <a:cubicBezTo>
                    <a:pt x="34" y="1278"/>
                    <a:pt x="70" y="1284"/>
                    <a:pt x="107" y="1284"/>
                  </a:cubicBezTo>
                  <a:close/>
                  <a:moveTo>
                    <a:pt x="718" y="851"/>
                  </a:moveTo>
                  <a:lnTo>
                    <a:pt x="718" y="851"/>
                  </a:lnTo>
                  <a:cubicBezTo>
                    <a:pt x="718" y="851"/>
                    <a:pt x="719" y="850"/>
                    <a:pt x="720" y="849"/>
                  </a:cubicBezTo>
                  <a:lnTo>
                    <a:pt x="720" y="849"/>
                  </a:lnTo>
                  <a:cubicBezTo>
                    <a:pt x="818" y="684"/>
                    <a:pt x="866" y="509"/>
                    <a:pt x="866" y="357"/>
                  </a:cubicBezTo>
                  <a:lnTo>
                    <a:pt x="866" y="357"/>
                  </a:lnTo>
                  <a:cubicBezTo>
                    <a:pt x="866" y="509"/>
                    <a:pt x="818" y="684"/>
                    <a:pt x="720" y="849"/>
                  </a:cubicBezTo>
                  <a:lnTo>
                    <a:pt x="720" y="849"/>
                  </a:lnTo>
                  <a:cubicBezTo>
                    <a:pt x="719" y="850"/>
                    <a:pt x="718" y="851"/>
                    <a:pt x="718" y="851"/>
                  </a:cubicBezTo>
                  <a:close/>
                  <a:moveTo>
                    <a:pt x="419" y="53"/>
                  </a:moveTo>
                  <a:lnTo>
                    <a:pt x="419" y="53"/>
                  </a:lnTo>
                  <a:cubicBezTo>
                    <a:pt x="475" y="26"/>
                    <a:pt x="532" y="9"/>
                    <a:pt x="587" y="3"/>
                  </a:cubicBezTo>
                  <a:lnTo>
                    <a:pt x="587" y="3"/>
                  </a:lnTo>
                  <a:cubicBezTo>
                    <a:pt x="603" y="1"/>
                    <a:pt x="620" y="0"/>
                    <a:pt x="636" y="0"/>
                  </a:cubicBezTo>
                  <a:lnTo>
                    <a:pt x="636" y="0"/>
                  </a:lnTo>
                  <a:cubicBezTo>
                    <a:pt x="673" y="0"/>
                    <a:pt x="708" y="5"/>
                    <a:pt x="742" y="16"/>
                  </a:cubicBezTo>
                  <a:lnTo>
                    <a:pt x="742" y="16"/>
                  </a:lnTo>
                  <a:cubicBezTo>
                    <a:pt x="708" y="5"/>
                    <a:pt x="673" y="0"/>
                    <a:pt x="636" y="0"/>
                  </a:cubicBezTo>
                  <a:lnTo>
                    <a:pt x="636" y="0"/>
                  </a:lnTo>
                  <a:cubicBezTo>
                    <a:pt x="573" y="0"/>
                    <a:pt x="508" y="15"/>
                    <a:pt x="443" y="43"/>
                  </a:cubicBezTo>
                  <a:lnTo>
                    <a:pt x="443" y="43"/>
                  </a:lnTo>
                  <a:cubicBezTo>
                    <a:pt x="435" y="46"/>
                    <a:pt x="427" y="49"/>
                    <a:pt x="419" y="53"/>
                  </a:cubicBezTo>
                  <a:close/>
                </a:path>
              </a:pathLst>
            </a:custGeom>
            <a:solidFill>
              <a:srgbClr val="9AACC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72" name="Freeform 64">
              <a:extLst>
                <a:ext uri="{FF2B5EF4-FFF2-40B4-BE49-F238E27FC236}">
                  <a16:creationId xmlns:a16="http://schemas.microsoft.com/office/drawing/2014/main" id="{B1309EAD-CEFC-19BC-727B-E10E26C259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39672" y="11647944"/>
              <a:ext cx="414764" cy="311073"/>
            </a:xfrm>
            <a:custGeom>
              <a:avLst/>
              <a:gdLst>
                <a:gd name="T0" fmla="*/ 608 w 636"/>
                <a:gd name="T1" fmla="*/ 67 h 475"/>
                <a:gd name="T2" fmla="*/ 608 w 636"/>
                <a:gd name="T3" fmla="*/ 67 h 475"/>
                <a:gd name="T4" fmla="*/ 508 w 636"/>
                <a:gd name="T5" fmla="*/ 17 h 475"/>
                <a:gd name="T6" fmla="*/ 0 w 636"/>
                <a:gd name="T7" fmla="*/ 313 h 475"/>
                <a:gd name="T8" fmla="*/ 97 w 636"/>
                <a:gd name="T9" fmla="*/ 474 h 475"/>
                <a:gd name="T10" fmla="*/ 605 w 636"/>
                <a:gd name="T11" fmla="*/ 179 h 475"/>
                <a:gd name="T12" fmla="*/ 605 w 636"/>
                <a:gd name="T13" fmla="*/ 179 h 475"/>
                <a:gd name="T14" fmla="*/ 608 w 636"/>
                <a:gd name="T15" fmla="*/ 67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6" h="475">
                  <a:moveTo>
                    <a:pt x="608" y="67"/>
                  </a:moveTo>
                  <a:lnTo>
                    <a:pt x="608" y="67"/>
                  </a:lnTo>
                  <a:cubicBezTo>
                    <a:pt x="582" y="22"/>
                    <a:pt x="537" y="0"/>
                    <a:pt x="508" y="17"/>
                  </a:cubicBezTo>
                  <a:lnTo>
                    <a:pt x="0" y="313"/>
                  </a:lnTo>
                  <a:lnTo>
                    <a:pt x="97" y="474"/>
                  </a:lnTo>
                  <a:lnTo>
                    <a:pt x="605" y="179"/>
                  </a:lnTo>
                  <a:lnTo>
                    <a:pt x="605" y="179"/>
                  </a:lnTo>
                  <a:cubicBezTo>
                    <a:pt x="633" y="162"/>
                    <a:pt x="635" y="112"/>
                    <a:pt x="608" y="67"/>
                  </a:cubicBezTo>
                </a:path>
              </a:pathLst>
            </a:custGeom>
            <a:solidFill>
              <a:srgbClr val="C80069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73" name="Freeform 65">
              <a:extLst>
                <a:ext uri="{FF2B5EF4-FFF2-40B4-BE49-F238E27FC236}">
                  <a16:creationId xmlns:a16="http://schemas.microsoft.com/office/drawing/2014/main" id="{0D8FDAFD-9699-7D24-78AC-C6EAE761BB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37689" y="11791960"/>
              <a:ext cx="734478" cy="547257"/>
            </a:xfrm>
            <a:custGeom>
              <a:avLst/>
              <a:gdLst>
                <a:gd name="T0" fmla="*/ 1076 w 1124"/>
                <a:gd name="T1" fmla="*/ 119 h 839"/>
                <a:gd name="T2" fmla="*/ 1076 w 1124"/>
                <a:gd name="T3" fmla="*/ 119 h 839"/>
                <a:gd name="T4" fmla="*/ 900 w 1124"/>
                <a:gd name="T5" fmla="*/ 30 h 839"/>
                <a:gd name="T6" fmla="*/ 0 w 1124"/>
                <a:gd name="T7" fmla="*/ 553 h 839"/>
                <a:gd name="T8" fmla="*/ 171 w 1124"/>
                <a:gd name="T9" fmla="*/ 838 h 839"/>
                <a:gd name="T10" fmla="*/ 1069 w 1124"/>
                <a:gd name="T11" fmla="*/ 316 h 839"/>
                <a:gd name="T12" fmla="*/ 1069 w 1124"/>
                <a:gd name="T13" fmla="*/ 316 h 839"/>
                <a:gd name="T14" fmla="*/ 1076 w 1124"/>
                <a:gd name="T15" fmla="*/ 119 h 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24" h="839">
                  <a:moveTo>
                    <a:pt x="1076" y="119"/>
                  </a:moveTo>
                  <a:lnTo>
                    <a:pt x="1076" y="119"/>
                  </a:lnTo>
                  <a:cubicBezTo>
                    <a:pt x="1029" y="40"/>
                    <a:pt x="950" y="0"/>
                    <a:pt x="900" y="30"/>
                  </a:cubicBezTo>
                  <a:lnTo>
                    <a:pt x="0" y="553"/>
                  </a:lnTo>
                  <a:lnTo>
                    <a:pt x="171" y="838"/>
                  </a:lnTo>
                  <a:lnTo>
                    <a:pt x="1069" y="316"/>
                  </a:lnTo>
                  <a:lnTo>
                    <a:pt x="1069" y="316"/>
                  </a:lnTo>
                  <a:cubicBezTo>
                    <a:pt x="1120" y="286"/>
                    <a:pt x="1123" y="198"/>
                    <a:pt x="1076" y="119"/>
                  </a:cubicBezTo>
                </a:path>
              </a:pathLst>
            </a:custGeom>
            <a:solidFill>
              <a:srgbClr val="FB0084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74" name="Freeform 66">
              <a:extLst>
                <a:ext uri="{FF2B5EF4-FFF2-40B4-BE49-F238E27FC236}">
                  <a16:creationId xmlns:a16="http://schemas.microsoft.com/office/drawing/2014/main" id="{6A36848F-CB49-A803-D76E-210B65FCE8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03126" y="12134716"/>
              <a:ext cx="181460" cy="227543"/>
            </a:xfrm>
            <a:custGeom>
              <a:avLst/>
              <a:gdLst>
                <a:gd name="T0" fmla="*/ 47 w 278"/>
                <a:gd name="T1" fmla="*/ 227 h 347"/>
                <a:gd name="T2" fmla="*/ 47 w 278"/>
                <a:gd name="T3" fmla="*/ 227 h 347"/>
                <a:gd name="T4" fmla="*/ 223 w 278"/>
                <a:gd name="T5" fmla="*/ 316 h 347"/>
                <a:gd name="T6" fmla="*/ 223 w 278"/>
                <a:gd name="T7" fmla="*/ 316 h 347"/>
                <a:gd name="T8" fmla="*/ 230 w 278"/>
                <a:gd name="T9" fmla="*/ 119 h 347"/>
                <a:gd name="T10" fmla="*/ 230 w 278"/>
                <a:gd name="T11" fmla="*/ 119 h 347"/>
                <a:gd name="T12" fmla="*/ 54 w 278"/>
                <a:gd name="T13" fmla="*/ 30 h 347"/>
                <a:gd name="T14" fmla="*/ 54 w 278"/>
                <a:gd name="T15" fmla="*/ 30 h 347"/>
                <a:gd name="T16" fmla="*/ 47 w 278"/>
                <a:gd name="T17" fmla="*/ 22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8" h="347">
                  <a:moveTo>
                    <a:pt x="47" y="227"/>
                  </a:moveTo>
                  <a:lnTo>
                    <a:pt x="47" y="227"/>
                  </a:lnTo>
                  <a:cubicBezTo>
                    <a:pt x="94" y="306"/>
                    <a:pt x="173" y="346"/>
                    <a:pt x="223" y="316"/>
                  </a:cubicBezTo>
                  <a:lnTo>
                    <a:pt x="223" y="316"/>
                  </a:lnTo>
                  <a:cubicBezTo>
                    <a:pt x="274" y="286"/>
                    <a:pt x="277" y="198"/>
                    <a:pt x="230" y="119"/>
                  </a:cubicBezTo>
                  <a:lnTo>
                    <a:pt x="230" y="119"/>
                  </a:lnTo>
                  <a:cubicBezTo>
                    <a:pt x="183" y="40"/>
                    <a:pt x="104" y="0"/>
                    <a:pt x="54" y="30"/>
                  </a:cubicBezTo>
                  <a:lnTo>
                    <a:pt x="54" y="30"/>
                  </a:lnTo>
                  <a:cubicBezTo>
                    <a:pt x="3" y="60"/>
                    <a:pt x="0" y="148"/>
                    <a:pt x="47" y="227"/>
                  </a:cubicBezTo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75" name="Freeform 67">
              <a:extLst>
                <a:ext uri="{FF2B5EF4-FFF2-40B4-BE49-F238E27FC236}">
                  <a16:creationId xmlns:a16="http://schemas.microsoft.com/office/drawing/2014/main" id="{9AA4EBCB-9B20-0AA9-B4C3-AB2E9A0131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31928" y="12175040"/>
              <a:ext cx="118093" cy="146895"/>
            </a:xfrm>
            <a:custGeom>
              <a:avLst/>
              <a:gdLst>
                <a:gd name="T0" fmla="*/ 30 w 181"/>
                <a:gd name="T1" fmla="*/ 149 h 227"/>
                <a:gd name="T2" fmla="*/ 30 w 181"/>
                <a:gd name="T3" fmla="*/ 149 h 227"/>
                <a:gd name="T4" fmla="*/ 145 w 181"/>
                <a:gd name="T5" fmla="*/ 206 h 227"/>
                <a:gd name="T6" fmla="*/ 145 w 181"/>
                <a:gd name="T7" fmla="*/ 206 h 227"/>
                <a:gd name="T8" fmla="*/ 150 w 181"/>
                <a:gd name="T9" fmla="*/ 78 h 227"/>
                <a:gd name="T10" fmla="*/ 150 w 181"/>
                <a:gd name="T11" fmla="*/ 78 h 227"/>
                <a:gd name="T12" fmla="*/ 35 w 181"/>
                <a:gd name="T13" fmla="*/ 19 h 227"/>
                <a:gd name="T14" fmla="*/ 35 w 181"/>
                <a:gd name="T15" fmla="*/ 19 h 227"/>
                <a:gd name="T16" fmla="*/ 30 w 181"/>
                <a:gd name="T17" fmla="*/ 149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1" h="227">
                  <a:moveTo>
                    <a:pt x="30" y="149"/>
                  </a:moveTo>
                  <a:lnTo>
                    <a:pt x="30" y="149"/>
                  </a:lnTo>
                  <a:cubicBezTo>
                    <a:pt x="61" y="200"/>
                    <a:pt x="112" y="226"/>
                    <a:pt x="145" y="206"/>
                  </a:cubicBezTo>
                  <a:lnTo>
                    <a:pt x="145" y="206"/>
                  </a:lnTo>
                  <a:cubicBezTo>
                    <a:pt x="178" y="187"/>
                    <a:pt x="180" y="129"/>
                    <a:pt x="150" y="78"/>
                  </a:cubicBezTo>
                  <a:lnTo>
                    <a:pt x="150" y="78"/>
                  </a:lnTo>
                  <a:cubicBezTo>
                    <a:pt x="119" y="26"/>
                    <a:pt x="68" y="0"/>
                    <a:pt x="35" y="19"/>
                  </a:cubicBezTo>
                  <a:lnTo>
                    <a:pt x="35" y="19"/>
                  </a:lnTo>
                  <a:cubicBezTo>
                    <a:pt x="1" y="39"/>
                    <a:pt x="0" y="97"/>
                    <a:pt x="30" y="149"/>
                  </a:cubicBezTo>
                </a:path>
              </a:pathLst>
            </a:custGeom>
            <a:solidFill>
              <a:schemeClr val="accent6">
                <a:lumMod val="9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76" name="Freeform 68">
              <a:extLst>
                <a:ext uri="{FF2B5EF4-FFF2-40B4-BE49-F238E27FC236}">
                  <a16:creationId xmlns:a16="http://schemas.microsoft.com/office/drawing/2014/main" id="{0AB64FEF-5310-79E6-B07A-B1113ABCE6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94949" y="7261245"/>
              <a:ext cx="5761" cy="5761"/>
            </a:xfrm>
            <a:custGeom>
              <a:avLst/>
              <a:gdLst>
                <a:gd name="T0" fmla="*/ 8 w 9"/>
                <a:gd name="T1" fmla="*/ 6 h 7"/>
                <a:gd name="T2" fmla="*/ 8 w 9"/>
                <a:gd name="T3" fmla="*/ 6 h 7"/>
                <a:gd name="T4" fmla="*/ 0 w 9"/>
                <a:gd name="T5" fmla="*/ 0 h 7"/>
                <a:gd name="T6" fmla="*/ 0 w 9"/>
                <a:gd name="T7" fmla="*/ 0 h 7"/>
                <a:gd name="T8" fmla="*/ 8 w 9"/>
                <a:gd name="T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7">
                  <a:moveTo>
                    <a:pt x="8" y="6"/>
                  </a:moveTo>
                  <a:lnTo>
                    <a:pt x="8" y="6"/>
                  </a:lnTo>
                  <a:cubicBezTo>
                    <a:pt x="5" y="4"/>
                    <a:pt x="3" y="2"/>
                    <a:pt x="0" y="0"/>
                  </a:cubicBezTo>
                  <a:lnTo>
                    <a:pt x="0" y="0"/>
                  </a:lnTo>
                  <a:cubicBezTo>
                    <a:pt x="3" y="2"/>
                    <a:pt x="6" y="4"/>
                    <a:pt x="8" y="6"/>
                  </a:cubicBezTo>
                </a:path>
              </a:pathLst>
            </a:custGeom>
            <a:solidFill>
              <a:srgbClr val="70352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77" name="Freeform 69">
              <a:extLst>
                <a:ext uri="{FF2B5EF4-FFF2-40B4-BE49-F238E27FC236}">
                  <a16:creationId xmlns:a16="http://schemas.microsoft.com/office/drawing/2014/main" id="{B4B661F3-D2FD-3F95-438D-0E25898A96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99538" y="7468627"/>
              <a:ext cx="308193" cy="236185"/>
            </a:xfrm>
            <a:custGeom>
              <a:avLst/>
              <a:gdLst>
                <a:gd name="T0" fmla="*/ 469 w 470"/>
                <a:gd name="T1" fmla="*/ 320 h 363"/>
                <a:gd name="T2" fmla="*/ 469 w 470"/>
                <a:gd name="T3" fmla="*/ 320 h 363"/>
                <a:gd name="T4" fmla="*/ 453 w 470"/>
                <a:gd name="T5" fmla="*/ 362 h 363"/>
                <a:gd name="T6" fmla="*/ 453 w 470"/>
                <a:gd name="T7" fmla="*/ 362 h 363"/>
                <a:gd name="T8" fmla="*/ 310 w 470"/>
                <a:gd name="T9" fmla="*/ 339 h 363"/>
                <a:gd name="T10" fmla="*/ 310 w 470"/>
                <a:gd name="T11" fmla="*/ 339 h 363"/>
                <a:gd name="T12" fmla="*/ 309 w 470"/>
                <a:gd name="T13" fmla="*/ 338 h 363"/>
                <a:gd name="T14" fmla="*/ 309 w 470"/>
                <a:gd name="T15" fmla="*/ 338 h 363"/>
                <a:gd name="T16" fmla="*/ 235 w 470"/>
                <a:gd name="T17" fmla="*/ 319 h 363"/>
                <a:gd name="T18" fmla="*/ 235 w 470"/>
                <a:gd name="T19" fmla="*/ 319 h 363"/>
                <a:gd name="T20" fmla="*/ 172 w 470"/>
                <a:gd name="T21" fmla="*/ 293 h 363"/>
                <a:gd name="T22" fmla="*/ 172 w 470"/>
                <a:gd name="T23" fmla="*/ 293 h 363"/>
                <a:gd name="T24" fmla="*/ 0 w 470"/>
                <a:gd name="T25" fmla="*/ 106 h 363"/>
                <a:gd name="T26" fmla="*/ 0 w 470"/>
                <a:gd name="T27" fmla="*/ 106 h 363"/>
                <a:gd name="T28" fmla="*/ 35 w 470"/>
                <a:gd name="T29" fmla="*/ 0 h 363"/>
                <a:gd name="T30" fmla="*/ 35 w 470"/>
                <a:gd name="T31" fmla="*/ 0 h 363"/>
                <a:gd name="T32" fmla="*/ 35 w 470"/>
                <a:gd name="T33" fmla="*/ 0 h 363"/>
                <a:gd name="T34" fmla="*/ 35 w 470"/>
                <a:gd name="T35" fmla="*/ 0 h 363"/>
                <a:gd name="T36" fmla="*/ 43 w 470"/>
                <a:gd name="T37" fmla="*/ 6 h 363"/>
                <a:gd name="T38" fmla="*/ 43 w 470"/>
                <a:gd name="T39" fmla="*/ 6 h 363"/>
                <a:gd name="T40" fmla="*/ 209 w 470"/>
                <a:gd name="T41" fmla="*/ 221 h 363"/>
                <a:gd name="T42" fmla="*/ 209 w 470"/>
                <a:gd name="T43" fmla="*/ 221 h 363"/>
                <a:gd name="T44" fmla="*/ 469 w 470"/>
                <a:gd name="T45" fmla="*/ 32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70" h="363">
                  <a:moveTo>
                    <a:pt x="469" y="320"/>
                  </a:moveTo>
                  <a:lnTo>
                    <a:pt x="469" y="320"/>
                  </a:lnTo>
                  <a:cubicBezTo>
                    <a:pt x="464" y="332"/>
                    <a:pt x="459" y="346"/>
                    <a:pt x="453" y="362"/>
                  </a:cubicBezTo>
                  <a:lnTo>
                    <a:pt x="453" y="362"/>
                  </a:lnTo>
                  <a:cubicBezTo>
                    <a:pt x="404" y="358"/>
                    <a:pt x="355" y="346"/>
                    <a:pt x="310" y="339"/>
                  </a:cubicBezTo>
                  <a:lnTo>
                    <a:pt x="310" y="339"/>
                  </a:lnTo>
                  <a:cubicBezTo>
                    <a:pt x="310" y="338"/>
                    <a:pt x="310" y="338"/>
                    <a:pt x="309" y="338"/>
                  </a:cubicBezTo>
                  <a:lnTo>
                    <a:pt x="309" y="338"/>
                  </a:lnTo>
                  <a:cubicBezTo>
                    <a:pt x="285" y="331"/>
                    <a:pt x="259" y="325"/>
                    <a:pt x="235" y="319"/>
                  </a:cubicBezTo>
                  <a:lnTo>
                    <a:pt x="235" y="319"/>
                  </a:lnTo>
                  <a:cubicBezTo>
                    <a:pt x="214" y="312"/>
                    <a:pt x="193" y="304"/>
                    <a:pt x="172" y="293"/>
                  </a:cubicBezTo>
                  <a:lnTo>
                    <a:pt x="172" y="293"/>
                  </a:lnTo>
                  <a:cubicBezTo>
                    <a:pt x="87" y="251"/>
                    <a:pt x="17" y="207"/>
                    <a:pt x="0" y="106"/>
                  </a:cubicBezTo>
                  <a:lnTo>
                    <a:pt x="0" y="106"/>
                  </a:lnTo>
                  <a:cubicBezTo>
                    <a:pt x="11" y="66"/>
                    <a:pt x="23" y="30"/>
                    <a:pt x="35" y="0"/>
                  </a:cubicBezTo>
                  <a:lnTo>
                    <a:pt x="35" y="0"/>
                  </a:lnTo>
                  <a:lnTo>
                    <a:pt x="35" y="0"/>
                  </a:lnTo>
                  <a:lnTo>
                    <a:pt x="35" y="0"/>
                  </a:lnTo>
                  <a:cubicBezTo>
                    <a:pt x="37" y="3"/>
                    <a:pt x="40" y="5"/>
                    <a:pt x="43" y="6"/>
                  </a:cubicBezTo>
                  <a:lnTo>
                    <a:pt x="43" y="6"/>
                  </a:lnTo>
                  <a:cubicBezTo>
                    <a:pt x="71" y="134"/>
                    <a:pt x="100" y="177"/>
                    <a:pt x="209" y="221"/>
                  </a:cubicBezTo>
                  <a:lnTo>
                    <a:pt x="209" y="221"/>
                  </a:lnTo>
                  <a:cubicBezTo>
                    <a:pt x="282" y="250"/>
                    <a:pt x="378" y="298"/>
                    <a:pt x="469" y="320"/>
                  </a:cubicBezTo>
                </a:path>
              </a:pathLst>
            </a:custGeom>
            <a:solidFill>
              <a:srgbClr val="EDA76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78" name="Freeform 70">
              <a:extLst>
                <a:ext uri="{FF2B5EF4-FFF2-40B4-BE49-F238E27FC236}">
                  <a16:creationId xmlns:a16="http://schemas.microsoft.com/office/drawing/2014/main" id="{EC756B11-6628-6AE6-2FFF-89A87138C3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301158" y="7690408"/>
              <a:ext cx="95051" cy="48966"/>
            </a:xfrm>
            <a:custGeom>
              <a:avLst/>
              <a:gdLst>
                <a:gd name="T0" fmla="*/ 143 w 144"/>
                <a:gd name="T1" fmla="*/ 23 h 76"/>
                <a:gd name="T2" fmla="*/ 143 w 144"/>
                <a:gd name="T3" fmla="*/ 23 h 76"/>
                <a:gd name="T4" fmla="*/ 126 w 144"/>
                <a:gd name="T5" fmla="*/ 75 h 76"/>
                <a:gd name="T6" fmla="*/ 126 w 144"/>
                <a:gd name="T7" fmla="*/ 75 h 76"/>
                <a:gd name="T8" fmla="*/ 72 w 144"/>
                <a:gd name="T9" fmla="*/ 26 h 76"/>
                <a:gd name="T10" fmla="*/ 72 w 144"/>
                <a:gd name="T11" fmla="*/ 26 h 76"/>
                <a:gd name="T12" fmla="*/ 0 w 144"/>
                <a:gd name="T13" fmla="*/ 0 h 76"/>
                <a:gd name="T14" fmla="*/ 0 w 144"/>
                <a:gd name="T15" fmla="*/ 0 h 76"/>
                <a:gd name="T16" fmla="*/ 143 w 144"/>
                <a:gd name="T17" fmla="*/ 2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" h="76">
                  <a:moveTo>
                    <a:pt x="143" y="23"/>
                  </a:moveTo>
                  <a:lnTo>
                    <a:pt x="143" y="23"/>
                  </a:lnTo>
                  <a:cubicBezTo>
                    <a:pt x="137" y="40"/>
                    <a:pt x="132" y="57"/>
                    <a:pt x="126" y="75"/>
                  </a:cubicBezTo>
                  <a:lnTo>
                    <a:pt x="126" y="75"/>
                  </a:lnTo>
                  <a:cubicBezTo>
                    <a:pt x="110" y="55"/>
                    <a:pt x="92" y="38"/>
                    <a:pt x="72" y="26"/>
                  </a:cubicBezTo>
                  <a:lnTo>
                    <a:pt x="72" y="26"/>
                  </a:lnTo>
                  <a:cubicBezTo>
                    <a:pt x="51" y="16"/>
                    <a:pt x="26" y="7"/>
                    <a:pt x="0" y="0"/>
                  </a:cubicBezTo>
                  <a:lnTo>
                    <a:pt x="0" y="0"/>
                  </a:lnTo>
                  <a:cubicBezTo>
                    <a:pt x="45" y="7"/>
                    <a:pt x="94" y="19"/>
                    <a:pt x="143" y="23"/>
                  </a:cubicBezTo>
                </a:path>
              </a:pathLst>
            </a:custGeom>
            <a:solidFill>
              <a:srgbClr val="F0BA8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79" name="Freeform 71">
              <a:extLst>
                <a:ext uri="{FF2B5EF4-FFF2-40B4-BE49-F238E27FC236}">
                  <a16:creationId xmlns:a16="http://schemas.microsoft.com/office/drawing/2014/main" id="{D3F8D447-CB34-2F8B-0E85-4CB4517DFC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97018" y="7197878"/>
              <a:ext cx="2881" cy="14401"/>
            </a:xfrm>
            <a:custGeom>
              <a:avLst/>
              <a:gdLst>
                <a:gd name="T0" fmla="*/ 1 w 6"/>
                <a:gd name="T1" fmla="*/ 0 h 20"/>
                <a:gd name="T2" fmla="*/ 1 w 6"/>
                <a:gd name="T3" fmla="*/ 0 h 20"/>
                <a:gd name="T4" fmla="*/ 5 w 6"/>
                <a:gd name="T5" fmla="*/ 19 h 20"/>
                <a:gd name="T6" fmla="*/ 5 w 6"/>
                <a:gd name="T7" fmla="*/ 19 h 20"/>
                <a:gd name="T8" fmla="*/ 1 w 6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0">
                  <a:moveTo>
                    <a:pt x="1" y="0"/>
                  </a:moveTo>
                  <a:lnTo>
                    <a:pt x="1" y="0"/>
                  </a:lnTo>
                  <a:cubicBezTo>
                    <a:pt x="2" y="7"/>
                    <a:pt x="4" y="13"/>
                    <a:pt x="5" y="19"/>
                  </a:cubicBezTo>
                  <a:lnTo>
                    <a:pt x="5" y="19"/>
                  </a:lnTo>
                  <a:cubicBezTo>
                    <a:pt x="2" y="12"/>
                    <a:pt x="0" y="6"/>
                    <a:pt x="1" y="0"/>
                  </a:cubicBezTo>
                </a:path>
              </a:pathLst>
            </a:custGeom>
            <a:solidFill>
              <a:srgbClr val="70352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80" name="Freeform 72">
              <a:extLst>
                <a:ext uri="{FF2B5EF4-FFF2-40B4-BE49-F238E27FC236}">
                  <a16:creationId xmlns:a16="http://schemas.microsoft.com/office/drawing/2014/main" id="{71386344-C756-447D-B2C7-73DA3809AC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64974" y="7537753"/>
              <a:ext cx="319714" cy="288030"/>
            </a:xfrm>
            <a:custGeom>
              <a:avLst/>
              <a:gdLst>
                <a:gd name="T0" fmla="*/ 0 w 491"/>
                <a:gd name="T1" fmla="*/ 227 h 441"/>
                <a:gd name="T2" fmla="*/ 0 w 491"/>
                <a:gd name="T3" fmla="*/ 227 h 441"/>
                <a:gd name="T4" fmla="*/ 8 w 491"/>
                <a:gd name="T5" fmla="*/ 194 h 441"/>
                <a:gd name="T6" fmla="*/ 8 w 491"/>
                <a:gd name="T7" fmla="*/ 194 h 441"/>
                <a:gd name="T8" fmla="*/ 54 w 491"/>
                <a:gd name="T9" fmla="*/ 0 h 441"/>
                <a:gd name="T10" fmla="*/ 54 w 491"/>
                <a:gd name="T11" fmla="*/ 0 h 441"/>
                <a:gd name="T12" fmla="*/ 190 w 491"/>
                <a:gd name="T13" fmla="*/ 169 h 441"/>
                <a:gd name="T14" fmla="*/ 190 w 491"/>
                <a:gd name="T15" fmla="*/ 169 h 441"/>
                <a:gd name="T16" fmla="*/ 422 w 491"/>
                <a:gd name="T17" fmla="*/ 198 h 441"/>
                <a:gd name="T18" fmla="*/ 422 w 491"/>
                <a:gd name="T19" fmla="*/ 198 h 441"/>
                <a:gd name="T20" fmla="*/ 490 w 491"/>
                <a:gd name="T21" fmla="*/ 308 h 441"/>
                <a:gd name="T22" fmla="*/ 490 w 491"/>
                <a:gd name="T23" fmla="*/ 308 h 441"/>
                <a:gd name="T24" fmla="*/ 0 w 491"/>
                <a:gd name="T25" fmla="*/ 227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1" h="441">
                  <a:moveTo>
                    <a:pt x="0" y="227"/>
                  </a:moveTo>
                  <a:lnTo>
                    <a:pt x="0" y="227"/>
                  </a:lnTo>
                  <a:cubicBezTo>
                    <a:pt x="2" y="217"/>
                    <a:pt x="5" y="205"/>
                    <a:pt x="8" y="194"/>
                  </a:cubicBezTo>
                  <a:lnTo>
                    <a:pt x="8" y="194"/>
                  </a:lnTo>
                  <a:cubicBezTo>
                    <a:pt x="22" y="126"/>
                    <a:pt x="37" y="59"/>
                    <a:pt x="54" y="0"/>
                  </a:cubicBezTo>
                  <a:lnTo>
                    <a:pt x="54" y="0"/>
                  </a:lnTo>
                  <a:cubicBezTo>
                    <a:pt x="69" y="86"/>
                    <a:pt x="122" y="131"/>
                    <a:pt x="190" y="169"/>
                  </a:cubicBezTo>
                  <a:lnTo>
                    <a:pt x="190" y="169"/>
                  </a:lnTo>
                  <a:cubicBezTo>
                    <a:pt x="253" y="170"/>
                    <a:pt x="331" y="179"/>
                    <a:pt x="422" y="198"/>
                  </a:cubicBezTo>
                  <a:lnTo>
                    <a:pt x="422" y="198"/>
                  </a:lnTo>
                  <a:cubicBezTo>
                    <a:pt x="462" y="222"/>
                    <a:pt x="484" y="259"/>
                    <a:pt x="490" y="308"/>
                  </a:cubicBezTo>
                  <a:lnTo>
                    <a:pt x="490" y="308"/>
                  </a:lnTo>
                  <a:cubicBezTo>
                    <a:pt x="306" y="440"/>
                    <a:pt x="143" y="413"/>
                    <a:pt x="0" y="227"/>
                  </a:cubicBezTo>
                </a:path>
              </a:pathLst>
            </a:custGeom>
            <a:solidFill>
              <a:srgbClr val="F0BA8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81" name="Freeform 73">
              <a:extLst>
                <a:ext uri="{FF2B5EF4-FFF2-40B4-BE49-F238E27FC236}">
                  <a16:creationId xmlns:a16="http://schemas.microsoft.com/office/drawing/2014/main" id="{22248A47-A4C0-C282-C85B-DFCA2BEF6F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122579" y="7275646"/>
              <a:ext cx="115212" cy="204502"/>
            </a:xfrm>
            <a:custGeom>
              <a:avLst/>
              <a:gdLst>
                <a:gd name="T0" fmla="*/ 119 w 178"/>
                <a:gd name="T1" fmla="*/ 160 h 315"/>
                <a:gd name="T2" fmla="*/ 119 w 178"/>
                <a:gd name="T3" fmla="*/ 160 h 315"/>
                <a:gd name="T4" fmla="*/ 8 w 178"/>
                <a:gd name="T5" fmla="*/ 302 h 315"/>
                <a:gd name="T6" fmla="*/ 8 w 178"/>
                <a:gd name="T7" fmla="*/ 302 h 315"/>
                <a:gd name="T8" fmla="*/ 0 w 178"/>
                <a:gd name="T9" fmla="*/ 296 h 315"/>
                <a:gd name="T10" fmla="*/ 0 w 178"/>
                <a:gd name="T11" fmla="*/ 296 h 315"/>
                <a:gd name="T12" fmla="*/ 62 w 178"/>
                <a:gd name="T13" fmla="*/ 70 h 315"/>
                <a:gd name="T14" fmla="*/ 62 w 178"/>
                <a:gd name="T15" fmla="*/ 70 h 315"/>
                <a:gd name="T16" fmla="*/ 140 w 178"/>
                <a:gd name="T17" fmla="*/ 109 h 315"/>
                <a:gd name="T18" fmla="*/ 140 w 178"/>
                <a:gd name="T19" fmla="*/ 109 h 315"/>
                <a:gd name="T20" fmla="*/ 119 w 178"/>
                <a:gd name="T21" fmla="*/ 16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8" h="315">
                  <a:moveTo>
                    <a:pt x="119" y="160"/>
                  </a:moveTo>
                  <a:lnTo>
                    <a:pt x="119" y="160"/>
                  </a:lnTo>
                  <a:cubicBezTo>
                    <a:pt x="92" y="223"/>
                    <a:pt x="47" y="314"/>
                    <a:pt x="8" y="302"/>
                  </a:cubicBezTo>
                  <a:lnTo>
                    <a:pt x="8" y="302"/>
                  </a:lnTo>
                  <a:cubicBezTo>
                    <a:pt x="5" y="301"/>
                    <a:pt x="2" y="299"/>
                    <a:pt x="0" y="296"/>
                  </a:cubicBezTo>
                  <a:lnTo>
                    <a:pt x="0" y="296"/>
                  </a:lnTo>
                  <a:cubicBezTo>
                    <a:pt x="22" y="222"/>
                    <a:pt x="43" y="146"/>
                    <a:pt x="62" y="70"/>
                  </a:cubicBezTo>
                  <a:lnTo>
                    <a:pt x="62" y="70"/>
                  </a:lnTo>
                  <a:cubicBezTo>
                    <a:pt x="101" y="15"/>
                    <a:pt x="177" y="0"/>
                    <a:pt x="140" y="109"/>
                  </a:cubicBezTo>
                  <a:lnTo>
                    <a:pt x="140" y="109"/>
                  </a:lnTo>
                  <a:cubicBezTo>
                    <a:pt x="136" y="117"/>
                    <a:pt x="129" y="137"/>
                    <a:pt x="119" y="160"/>
                  </a:cubicBezTo>
                </a:path>
              </a:pathLst>
            </a:custGeom>
            <a:solidFill>
              <a:srgbClr val="F0BA8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82" name="Freeform 74">
              <a:extLst>
                <a:ext uri="{FF2B5EF4-FFF2-40B4-BE49-F238E27FC236}">
                  <a16:creationId xmlns:a16="http://schemas.microsoft.com/office/drawing/2014/main" id="{7D669980-44BB-0B06-6B55-BC745653D4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90086" y="7076905"/>
              <a:ext cx="158418" cy="354276"/>
            </a:xfrm>
            <a:custGeom>
              <a:avLst/>
              <a:gdLst>
                <a:gd name="T0" fmla="*/ 242 w 243"/>
                <a:gd name="T1" fmla="*/ 68 h 544"/>
                <a:gd name="T2" fmla="*/ 242 w 243"/>
                <a:gd name="T3" fmla="*/ 68 h 544"/>
                <a:gd name="T4" fmla="*/ 88 w 243"/>
                <a:gd name="T5" fmla="*/ 543 h 544"/>
                <a:gd name="T6" fmla="*/ 88 w 243"/>
                <a:gd name="T7" fmla="*/ 543 h 544"/>
                <a:gd name="T8" fmla="*/ 1 w 243"/>
                <a:gd name="T9" fmla="*/ 422 h 544"/>
                <a:gd name="T10" fmla="*/ 0 w 243"/>
                <a:gd name="T11" fmla="*/ 422 h 544"/>
                <a:gd name="T12" fmla="*/ 0 w 243"/>
                <a:gd name="T13" fmla="*/ 422 h 544"/>
                <a:gd name="T14" fmla="*/ 105 w 243"/>
                <a:gd name="T15" fmla="*/ 177 h 544"/>
                <a:gd name="T16" fmla="*/ 105 w 243"/>
                <a:gd name="T17" fmla="*/ 177 h 544"/>
                <a:gd name="T18" fmla="*/ 148 w 243"/>
                <a:gd name="T19" fmla="*/ 2 h 544"/>
                <a:gd name="T20" fmla="*/ 150 w 243"/>
                <a:gd name="T21" fmla="*/ 0 h 544"/>
                <a:gd name="T22" fmla="*/ 150 w 243"/>
                <a:gd name="T23" fmla="*/ 0 h 544"/>
                <a:gd name="T24" fmla="*/ 242 w 243"/>
                <a:gd name="T25" fmla="*/ 68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3" h="544">
                  <a:moveTo>
                    <a:pt x="242" y="68"/>
                  </a:moveTo>
                  <a:lnTo>
                    <a:pt x="242" y="68"/>
                  </a:lnTo>
                  <a:cubicBezTo>
                    <a:pt x="143" y="199"/>
                    <a:pt x="141" y="439"/>
                    <a:pt x="88" y="543"/>
                  </a:cubicBezTo>
                  <a:lnTo>
                    <a:pt x="88" y="543"/>
                  </a:lnTo>
                  <a:cubicBezTo>
                    <a:pt x="57" y="493"/>
                    <a:pt x="50" y="448"/>
                    <a:pt x="1" y="422"/>
                  </a:cubicBezTo>
                  <a:lnTo>
                    <a:pt x="0" y="422"/>
                  </a:lnTo>
                  <a:lnTo>
                    <a:pt x="0" y="422"/>
                  </a:lnTo>
                  <a:cubicBezTo>
                    <a:pt x="24" y="327"/>
                    <a:pt x="81" y="289"/>
                    <a:pt x="105" y="177"/>
                  </a:cubicBezTo>
                  <a:lnTo>
                    <a:pt x="105" y="177"/>
                  </a:lnTo>
                  <a:cubicBezTo>
                    <a:pt x="115" y="132"/>
                    <a:pt x="129" y="66"/>
                    <a:pt x="148" y="2"/>
                  </a:cubicBezTo>
                  <a:lnTo>
                    <a:pt x="150" y="0"/>
                  </a:lnTo>
                  <a:lnTo>
                    <a:pt x="150" y="0"/>
                  </a:lnTo>
                  <a:cubicBezTo>
                    <a:pt x="176" y="26"/>
                    <a:pt x="208" y="49"/>
                    <a:pt x="242" y="68"/>
                  </a:cubicBezTo>
                </a:path>
              </a:pathLst>
            </a:custGeom>
            <a:solidFill>
              <a:srgbClr val="F0BA8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83" name="Freeform 75">
              <a:extLst>
                <a:ext uri="{FF2B5EF4-FFF2-40B4-BE49-F238E27FC236}">
                  <a16:creationId xmlns:a16="http://schemas.microsoft.com/office/drawing/2014/main" id="{462AC820-0199-6AAD-BE13-A6FB111F13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86394" y="6814797"/>
              <a:ext cx="843930" cy="872733"/>
            </a:xfrm>
            <a:custGeom>
              <a:avLst/>
              <a:gdLst>
                <a:gd name="T0" fmla="*/ 78 w 1293"/>
                <a:gd name="T1" fmla="*/ 1208 h 1337"/>
                <a:gd name="T2" fmla="*/ 115 w 1293"/>
                <a:gd name="T3" fmla="*/ 938 h 1337"/>
                <a:gd name="T4" fmla="*/ 108 w 1293"/>
                <a:gd name="T5" fmla="*/ 911 h 1337"/>
                <a:gd name="T6" fmla="*/ 108 w 1293"/>
                <a:gd name="T7" fmla="*/ 911 h 1337"/>
                <a:gd name="T8" fmla="*/ 156 w 1293"/>
                <a:gd name="T9" fmla="*/ 823 h 1337"/>
                <a:gd name="T10" fmla="*/ 157 w 1293"/>
                <a:gd name="T11" fmla="*/ 823 h 1337"/>
                <a:gd name="T12" fmla="*/ 244 w 1293"/>
                <a:gd name="T13" fmla="*/ 944 h 1337"/>
                <a:gd name="T14" fmla="*/ 406 w 1293"/>
                <a:gd name="T15" fmla="*/ 457 h 1337"/>
                <a:gd name="T16" fmla="*/ 398 w 1293"/>
                <a:gd name="T17" fmla="*/ 469 h 1337"/>
                <a:gd name="T18" fmla="*/ 306 w 1293"/>
                <a:gd name="T19" fmla="*/ 401 h 1337"/>
                <a:gd name="T20" fmla="*/ 304 w 1293"/>
                <a:gd name="T21" fmla="*/ 97 h 1337"/>
                <a:gd name="T22" fmla="*/ 554 w 1293"/>
                <a:gd name="T23" fmla="*/ 83 h 1337"/>
                <a:gd name="T24" fmla="*/ 734 w 1293"/>
                <a:gd name="T25" fmla="*/ 134 h 1337"/>
                <a:gd name="T26" fmla="*/ 843 w 1293"/>
                <a:gd name="T27" fmla="*/ 155 h 1337"/>
                <a:gd name="T28" fmla="*/ 940 w 1293"/>
                <a:gd name="T29" fmla="*/ 195 h 1337"/>
                <a:gd name="T30" fmla="*/ 1168 w 1293"/>
                <a:gd name="T31" fmla="*/ 342 h 1337"/>
                <a:gd name="T32" fmla="*/ 1281 w 1293"/>
                <a:gd name="T33" fmla="*/ 678 h 1337"/>
                <a:gd name="T34" fmla="*/ 989 w 1293"/>
                <a:gd name="T35" fmla="*/ 1125 h 1337"/>
                <a:gd name="T36" fmla="*/ 989 w 1293"/>
                <a:gd name="T37" fmla="*/ 1125 h 1337"/>
                <a:gd name="T38" fmla="*/ 944 w 1293"/>
                <a:gd name="T39" fmla="*/ 1168 h 1337"/>
                <a:gd name="T40" fmla="*/ 929 w 1293"/>
                <a:gd name="T41" fmla="*/ 1327 h 1337"/>
                <a:gd name="T42" fmla="*/ 794 w 1293"/>
                <a:gd name="T43" fmla="*/ 1322 h 1337"/>
                <a:gd name="T44" fmla="*/ 534 w 1293"/>
                <a:gd name="T45" fmla="*/ 1223 h 1337"/>
                <a:gd name="T46" fmla="*/ 368 w 1293"/>
                <a:gd name="T47" fmla="*/ 1008 h 1337"/>
                <a:gd name="T48" fmla="*/ 479 w 1293"/>
                <a:gd name="T49" fmla="*/ 866 h 1337"/>
                <a:gd name="T50" fmla="*/ 500 w 1293"/>
                <a:gd name="T51" fmla="*/ 815 h 1337"/>
                <a:gd name="T52" fmla="*/ 422 w 1293"/>
                <a:gd name="T53" fmla="*/ 776 h 1337"/>
                <a:gd name="T54" fmla="*/ 360 w 1293"/>
                <a:gd name="T55" fmla="*/ 1002 h 1337"/>
                <a:gd name="T56" fmla="*/ 325 w 1293"/>
                <a:gd name="T57" fmla="*/ 1108 h 1337"/>
                <a:gd name="T58" fmla="*/ 279 w 1293"/>
                <a:gd name="T59" fmla="*/ 1302 h 1337"/>
                <a:gd name="T60" fmla="*/ 78 w 1293"/>
                <a:gd name="T61" fmla="*/ 1208 h 1337"/>
                <a:gd name="T62" fmla="*/ 160 w 1293"/>
                <a:gd name="T63" fmla="*/ 1011 h 1337"/>
                <a:gd name="T64" fmla="*/ 167 w 1293"/>
                <a:gd name="T65" fmla="*/ 1035 h 1337"/>
                <a:gd name="T66" fmla="*/ 160 w 1293"/>
                <a:gd name="T67" fmla="*/ 1011 h 1337"/>
                <a:gd name="T68" fmla="*/ 482 w 1293"/>
                <a:gd name="T69" fmla="*/ 884 h 1337"/>
                <a:gd name="T70" fmla="*/ 493 w 1293"/>
                <a:gd name="T71" fmla="*/ 921 h 1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3" h="1337">
                  <a:moveTo>
                    <a:pt x="78" y="1208"/>
                  </a:moveTo>
                  <a:lnTo>
                    <a:pt x="78" y="1208"/>
                  </a:lnTo>
                  <a:cubicBezTo>
                    <a:pt x="16" y="1136"/>
                    <a:pt x="0" y="1033"/>
                    <a:pt x="115" y="938"/>
                  </a:cubicBezTo>
                  <a:lnTo>
                    <a:pt x="115" y="938"/>
                  </a:lnTo>
                  <a:cubicBezTo>
                    <a:pt x="109" y="931"/>
                    <a:pt x="107" y="922"/>
                    <a:pt x="108" y="911"/>
                  </a:cubicBezTo>
                  <a:lnTo>
                    <a:pt x="108" y="911"/>
                  </a:lnTo>
                  <a:lnTo>
                    <a:pt x="108" y="911"/>
                  </a:lnTo>
                  <a:lnTo>
                    <a:pt x="108" y="911"/>
                  </a:lnTo>
                  <a:cubicBezTo>
                    <a:pt x="111" y="885"/>
                    <a:pt x="133" y="850"/>
                    <a:pt x="156" y="823"/>
                  </a:cubicBezTo>
                  <a:lnTo>
                    <a:pt x="156" y="823"/>
                  </a:lnTo>
                  <a:lnTo>
                    <a:pt x="157" y="823"/>
                  </a:lnTo>
                  <a:lnTo>
                    <a:pt x="157" y="823"/>
                  </a:lnTo>
                  <a:cubicBezTo>
                    <a:pt x="206" y="849"/>
                    <a:pt x="213" y="894"/>
                    <a:pt x="244" y="944"/>
                  </a:cubicBezTo>
                  <a:lnTo>
                    <a:pt x="244" y="944"/>
                  </a:lnTo>
                  <a:cubicBezTo>
                    <a:pt x="297" y="840"/>
                    <a:pt x="299" y="600"/>
                    <a:pt x="398" y="469"/>
                  </a:cubicBezTo>
                  <a:lnTo>
                    <a:pt x="406" y="457"/>
                  </a:lnTo>
                  <a:lnTo>
                    <a:pt x="398" y="469"/>
                  </a:lnTo>
                  <a:lnTo>
                    <a:pt x="398" y="469"/>
                  </a:lnTo>
                  <a:cubicBezTo>
                    <a:pt x="364" y="450"/>
                    <a:pt x="331" y="427"/>
                    <a:pt x="306" y="401"/>
                  </a:cubicBezTo>
                  <a:lnTo>
                    <a:pt x="306" y="401"/>
                  </a:lnTo>
                  <a:cubicBezTo>
                    <a:pt x="229" y="325"/>
                    <a:pt x="202" y="221"/>
                    <a:pt x="304" y="97"/>
                  </a:cubicBezTo>
                  <a:lnTo>
                    <a:pt x="304" y="97"/>
                  </a:lnTo>
                  <a:cubicBezTo>
                    <a:pt x="384" y="0"/>
                    <a:pt x="459" y="22"/>
                    <a:pt x="554" y="83"/>
                  </a:cubicBezTo>
                  <a:lnTo>
                    <a:pt x="554" y="83"/>
                  </a:lnTo>
                  <a:cubicBezTo>
                    <a:pt x="606" y="111"/>
                    <a:pt x="673" y="121"/>
                    <a:pt x="734" y="134"/>
                  </a:cubicBezTo>
                  <a:lnTo>
                    <a:pt x="734" y="134"/>
                  </a:lnTo>
                  <a:cubicBezTo>
                    <a:pt x="778" y="137"/>
                    <a:pt x="816" y="145"/>
                    <a:pt x="843" y="155"/>
                  </a:cubicBezTo>
                  <a:lnTo>
                    <a:pt x="843" y="155"/>
                  </a:lnTo>
                  <a:cubicBezTo>
                    <a:pt x="872" y="165"/>
                    <a:pt x="905" y="179"/>
                    <a:pt x="940" y="195"/>
                  </a:cubicBezTo>
                  <a:lnTo>
                    <a:pt x="940" y="195"/>
                  </a:lnTo>
                  <a:cubicBezTo>
                    <a:pt x="1024" y="233"/>
                    <a:pt x="1117" y="285"/>
                    <a:pt x="1168" y="342"/>
                  </a:cubicBezTo>
                  <a:lnTo>
                    <a:pt x="1168" y="342"/>
                  </a:lnTo>
                  <a:cubicBezTo>
                    <a:pt x="1242" y="428"/>
                    <a:pt x="1292" y="568"/>
                    <a:pt x="1281" y="678"/>
                  </a:cubicBezTo>
                  <a:lnTo>
                    <a:pt x="1281" y="678"/>
                  </a:lnTo>
                  <a:cubicBezTo>
                    <a:pt x="1277" y="705"/>
                    <a:pt x="1120" y="1002"/>
                    <a:pt x="989" y="1125"/>
                  </a:cubicBezTo>
                  <a:lnTo>
                    <a:pt x="989" y="1125"/>
                  </a:lnTo>
                  <a:lnTo>
                    <a:pt x="989" y="1125"/>
                  </a:lnTo>
                  <a:lnTo>
                    <a:pt x="989" y="1125"/>
                  </a:lnTo>
                  <a:cubicBezTo>
                    <a:pt x="974" y="1140"/>
                    <a:pt x="959" y="1154"/>
                    <a:pt x="944" y="1168"/>
                  </a:cubicBezTo>
                  <a:lnTo>
                    <a:pt x="944" y="1168"/>
                  </a:lnTo>
                  <a:cubicBezTo>
                    <a:pt x="920" y="1216"/>
                    <a:pt x="916" y="1275"/>
                    <a:pt x="929" y="1327"/>
                  </a:cubicBezTo>
                  <a:lnTo>
                    <a:pt x="929" y="1327"/>
                  </a:lnTo>
                  <a:cubicBezTo>
                    <a:pt x="888" y="1336"/>
                    <a:pt x="842" y="1333"/>
                    <a:pt x="794" y="1322"/>
                  </a:cubicBezTo>
                  <a:lnTo>
                    <a:pt x="794" y="1322"/>
                  </a:lnTo>
                  <a:cubicBezTo>
                    <a:pt x="703" y="1300"/>
                    <a:pt x="607" y="1252"/>
                    <a:pt x="534" y="1223"/>
                  </a:cubicBezTo>
                  <a:lnTo>
                    <a:pt x="534" y="1223"/>
                  </a:lnTo>
                  <a:cubicBezTo>
                    <a:pt x="425" y="1179"/>
                    <a:pt x="396" y="1136"/>
                    <a:pt x="368" y="1008"/>
                  </a:cubicBezTo>
                  <a:lnTo>
                    <a:pt x="368" y="1008"/>
                  </a:lnTo>
                  <a:cubicBezTo>
                    <a:pt x="407" y="1020"/>
                    <a:pt x="452" y="929"/>
                    <a:pt x="479" y="866"/>
                  </a:cubicBezTo>
                  <a:lnTo>
                    <a:pt x="479" y="866"/>
                  </a:lnTo>
                  <a:cubicBezTo>
                    <a:pt x="489" y="843"/>
                    <a:pt x="497" y="823"/>
                    <a:pt x="500" y="815"/>
                  </a:cubicBezTo>
                  <a:lnTo>
                    <a:pt x="500" y="815"/>
                  </a:lnTo>
                  <a:cubicBezTo>
                    <a:pt x="537" y="706"/>
                    <a:pt x="461" y="721"/>
                    <a:pt x="422" y="776"/>
                  </a:cubicBezTo>
                  <a:lnTo>
                    <a:pt x="422" y="776"/>
                  </a:lnTo>
                  <a:cubicBezTo>
                    <a:pt x="403" y="852"/>
                    <a:pt x="382" y="928"/>
                    <a:pt x="360" y="1002"/>
                  </a:cubicBezTo>
                  <a:lnTo>
                    <a:pt x="360" y="1002"/>
                  </a:lnTo>
                  <a:lnTo>
                    <a:pt x="360" y="1002"/>
                  </a:lnTo>
                  <a:cubicBezTo>
                    <a:pt x="348" y="1032"/>
                    <a:pt x="336" y="1068"/>
                    <a:pt x="325" y="1108"/>
                  </a:cubicBezTo>
                  <a:lnTo>
                    <a:pt x="325" y="1108"/>
                  </a:lnTo>
                  <a:cubicBezTo>
                    <a:pt x="308" y="1167"/>
                    <a:pt x="293" y="1234"/>
                    <a:pt x="279" y="1302"/>
                  </a:cubicBezTo>
                  <a:lnTo>
                    <a:pt x="279" y="1302"/>
                  </a:lnTo>
                  <a:cubicBezTo>
                    <a:pt x="210" y="1304"/>
                    <a:pt x="128" y="1266"/>
                    <a:pt x="78" y="1208"/>
                  </a:cubicBezTo>
                  <a:close/>
                  <a:moveTo>
                    <a:pt x="160" y="1011"/>
                  </a:moveTo>
                  <a:lnTo>
                    <a:pt x="160" y="1011"/>
                  </a:lnTo>
                  <a:cubicBezTo>
                    <a:pt x="163" y="1020"/>
                    <a:pt x="166" y="1028"/>
                    <a:pt x="167" y="1035"/>
                  </a:cubicBezTo>
                  <a:lnTo>
                    <a:pt x="167" y="1035"/>
                  </a:lnTo>
                  <a:lnTo>
                    <a:pt x="167" y="1035"/>
                  </a:lnTo>
                  <a:cubicBezTo>
                    <a:pt x="166" y="1028"/>
                    <a:pt x="163" y="1020"/>
                    <a:pt x="160" y="1011"/>
                  </a:cubicBezTo>
                  <a:close/>
                  <a:moveTo>
                    <a:pt x="482" y="884"/>
                  </a:moveTo>
                  <a:lnTo>
                    <a:pt x="482" y="884"/>
                  </a:lnTo>
                  <a:cubicBezTo>
                    <a:pt x="484" y="896"/>
                    <a:pt x="487" y="909"/>
                    <a:pt x="493" y="921"/>
                  </a:cubicBezTo>
                  <a:lnTo>
                    <a:pt x="493" y="921"/>
                  </a:lnTo>
                  <a:cubicBezTo>
                    <a:pt x="487" y="909"/>
                    <a:pt x="484" y="896"/>
                    <a:pt x="482" y="884"/>
                  </a:cubicBezTo>
                  <a:close/>
                </a:path>
              </a:pathLst>
            </a:custGeom>
            <a:solidFill>
              <a:srgbClr val="44160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84" name="Freeform 76">
              <a:extLst>
                <a:ext uri="{FF2B5EF4-FFF2-40B4-BE49-F238E27FC236}">
                  <a16:creationId xmlns:a16="http://schemas.microsoft.com/office/drawing/2014/main" id="{8B31C314-9C94-5289-0882-8A88C110D4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52382" y="7146032"/>
              <a:ext cx="1555363" cy="818006"/>
            </a:xfrm>
            <a:custGeom>
              <a:avLst/>
              <a:gdLst>
                <a:gd name="T0" fmla="*/ 207 w 2382"/>
                <a:gd name="T1" fmla="*/ 252 h 1252"/>
                <a:gd name="T2" fmla="*/ 219 w 2382"/>
                <a:gd name="T3" fmla="*/ 278 h 1252"/>
                <a:gd name="T4" fmla="*/ 229 w 2382"/>
                <a:gd name="T5" fmla="*/ 299 h 1252"/>
                <a:gd name="T6" fmla="*/ 243 w 2382"/>
                <a:gd name="T7" fmla="*/ 325 h 1252"/>
                <a:gd name="T8" fmla="*/ 244 w 2382"/>
                <a:gd name="T9" fmla="*/ 325 h 1252"/>
                <a:gd name="T10" fmla="*/ 261 w 2382"/>
                <a:gd name="T11" fmla="*/ 350 h 1252"/>
                <a:gd name="T12" fmla="*/ 276 w 2382"/>
                <a:gd name="T13" fmla="*/ 371 h 1252"/>
                <a:gd name="T14" fmla="*/ 293 w 2382"/>
                <a:gd name="T15" fmla="*/ 392 h 1252"/>
                <a:gd name="T16" fmla="*/ 299 w 2382"/>
                <a:gd name="T17" fmla="*/ 398 h 1252"/>
                <a:gd name="T18" fmla="*/ 318 w 2382"/>
                <a:gd name="T19" fmla="*/ 418 h 1252"/>
                <a:gd name="T20" fmla="*/ 341 w 2382"/>
                <a:gd name="T21" fmla="*/ 610 h 1252"/>
                <a:gd name="T22" fmla="*/ 647 w 2382"/>
                <a:gd name="T23" fmla="*/ 617 h 1252"/>
                <a:gd name="T24" fmla="*/ 711 w 2382"/>
                <a:gd name="T25" fmla="*/ 639 h 1252"/>
                <a:gd name="T26" fmla="*/ 737 w 2382"/>
                <a:gd name="T27" fmla="*/ 647 h 1252"/>
                <a:gd name="T28" fmla="*/ 781 w 2382"/>
                <a:gd name="T29" fmla="*/ 659 h 1252"/>
                <a:gd name="T30" fmla="*/ 798 w 2382"/>
                <a:gd name="T31" fmla="*/ 663 h 1252"/>
                <a:gd name="T32" fmla="*/ 842 w 2382"/>
                <a:gd name="T33" fmla="*/ 673 h 1252"/>
                <a:gd name="T34" fmla="*/ 886 w 2382"/>
                <a:gd name="T35" fmla="*/ 682 h 1252"/>
                <a:gd name="T36" fmla="*/ 928 w 2382"/>
                <a:gd name="T37" fmla="*/ 689 h 1252"/>
                <a:gd name="T38" fmla="*/ 969 w 2382"/>
                <a:gd name="T39" fmla="*/ 815 h 1252"/>
                <a:gd name="T40" fmla="*/ 1405 w 2382"/>
                <a:gd name="T41" fmla="*/ 695 h 1252"/>
                <a:gd name="T42" fmla="*/ 1466 w 2382"/>
                <a:gd name="T43" fmla="*/ 685 h 1252"/>
                <a:gd name="T44" fmla="*/ 1482 w 2382"/>
                <a:gd name="T45" fmla="*/ 683 h 1252"/>
                <a:gd name="T46" fmla="*/ 1528 w 2382"/>
                <a:gd name="T47" fmla="*/ 674 h 1252"/>
                <a:gd name="T48" fmla="*/ 1575 w 2382"/>
                <a:gd name="T49" fmla="*/ 664 h 1252"/>
                <a:gd name="T50" fmla="*/ 1623 w 2382"/>
                <a:gd name="T51" fmla="*/ 651 h 1252"/>
                <a:gd name="T52" fmla="*/ 1639 w 2382"/>
                <a:gd name="T53" fmla="*/ 646 h 1252"/>
                <a:gd name="T54" fmla="*/ 1684 w 2382"/>
                <a:gd name="T55" fmla="*/ 633 h 1252"/>
                <a:gd name="T56" fmla="*/ 1874 w 2382"/>
                <a:gd name="T57" fmla="*/ 703 h 1252"/>
                <a:gd name="T58" fmla="*/ 2036 w 2382"/>
                <a:gd name="T59" fmla="*/ 439 h 1252"/>
                <a:gd name="T60" fmla="*/ 2171 w 2382"/>
                <a:gd name="T61" fmla="*/ 252 h 1252"/>
                <a:gd name="T62" fmla="*/ 2380 w 2382"/>
                <a:gd name="T63" fmla="*/ 0 h 1252"/>
                <a:gd name="T64" fmla="*/ 2183 w 2382"/>
                <a:gd name="T65" fmla="*/ 688 h 1252"/>
                <a:gd name="T66" fmla="*/ 1729 w 2382"/>
                <a:gd name="T67" fmla="*/ 1053 h 1252"/>
                <a:gd name="T68" fmla="*/ 1685 w 2382"/>
                <a:gd name="T69" fmla="*/ 1068 h 1252"/>
                <a:gd name="T70" fmla="*/ 1640 w 2382"/>
                <a:gd name="T71" fmla="*/ 1082 h 1252"/>
                <a:gd name="T72" fmla="*/ 1632 w 2382"/>
                <a:gd name="T73" fmla="*/ 1085 h 1252"/>
                <a:gd name="T74" fmla="*/ 1590 w 2382"/>
                <a:gd name="T75" fmla="*/ 1096 h 1252"/>
                <a:gd name="T76" fmla="*/ 1577 w 2382"/>
                <a:gd name="T77" fmla="*/ 1099 h 1252"/>
                <a:gd name="T78" fmla="*/ 1527 w 2382"/>
                <a:gd name="T79" fmla="*/ 1110 h 1252"/>
                <a:gd name="T80" fmla="*/ 1518 w 2382"/>
                <a:gd name="T81" fmla="*/ 1112 h 1252"/>
                <a:gd name="T82" fmla="*/ 1467 w 2382"/>
                <a:gd name="T83" fmla="*/ 1121 h 1252"/>
                <a:gd name="T84" fmla="*/ 1437 w 2382"/>
                <a:gd name="T85" fmla="*/ 1127 h 1252"/>
                <a:gd name="T86" fmla="*/ 1406 w 2382"/>
                <a:gd name="T87" fmla="*/ 1131 h 1252"/>
                <a:gd name="T88" fmla="*/ 969 w 2382"/>
                <a:gd name="T89" fmla="*/ 1130 h 1252"/>
                <a:gd name="T90" fmla="*/ 929 w 2382"/>
                <a:gd name="T91" fmla="*/ 1125 h 1252"/>
                <a:gd name="T92" fmla="*/ 889 w 2382"/>
                <a:gd name="T93" fmla="*/ 1118 h 1252"/>
                <a:gd name="T94" fmla="*/ 888 w 2382"/>
                <a:gd name="T95" fmla="*/ 1118 h 1252"/>
                <a:gd name="T96" fmla="*/ 831 w 2382"/>
                <a:gd name="T97" fmla="*/ 1107 h 1252"/>
                <a:gd name="T98" fmla="*/ 799 w 2382"/>
                <a:gd name="T99" fmla="*/ 1099 h 1252"/>
                <a:gd name="T100" fmla="*/ 755 w 2382"/>
                <a:gd name="T101" fmla="*/ 1088 h 1252"/>
                <a:gd name="T102" fmla="*/ 739 w 2382"/>
                <a:gd name="T103" fmla="*/ 1082 h 1252"/>
                <a:gd name="T104" fmla="*/ 702 w 2382"/>
                <a:gd name="T105" fmla="*/ 1072 h 1252"/>
                <a:gd name="T106" fmla="*/ 697 w 2382"/>
                <a:gd name="T107" fmla="*/ 1070 h 1252"/>
                <a:gd name="T108" fmla="*/ 194 w 2382"/>
                <a:gd name="T109" fmla="*/ 960 h 1252"/>
                <a:gd name="T110" fmla="*/ 0 w 2382"/>
                <a:gd name="T111" fmla="*/ 252 h 1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382" h="1252">
                  <a:moveTo>
                    <a:pt x="0" y="252"/>
                  </a:moveTo>
                  <a:lnTo>
                    <a:pt x="207" y="252"/>
                  </a:lnTo>
                  <a:lnTo>
                    <a:pt x="207" y="252"/>
                  </a:lnTo>
                  <a:cubicBezTo>
                    <a:pt x="211" y="260"/>
                    <a:pt x="213" y="267"/>
                    <a:pt x="217" y="274"/>
                  </a:cubicBezTo>
                  <a:lnTo>
                    <a:pt x="217" y="274"/>
                  </a:lnTo>
                  <a:cubicBezTo>
                    <a:pt x="217" y="275"/>
                    <a:pt x="218" y="277"/>
                    <a:pt x="219" y="278"/>
                  </a:cubicBezTo>
                  <a:lnTo>
                    <a:pt x="219" y="278"/>
                  </a:lnTo>
                  <a:cubicBezTo>
                    <a:pt x="222" y="285"/>
                    <a:pt x="225" y="292"/>
                    <a:pt x="229" y="299"/>
                  </a:cubicBezTo>
                  <a:lnTo>
                    <a:pt x="229" y="299"/>
                  </a:lnTo>
                  <a:cubicBezTo>
                    <a:pt x="230" y="301"/>
                    <a:pt x="231" y="302"/>
                    <a:pt x="231" y="303"/>
                  </a:cubicBezTo>
                  <a:lnTo>
                    <a:pt x="231" y="303"/>
                  </a:lnTo>
                  <a:cubicBezTo>
                    <a:pt x="235" y="310"/>
                    <a:pt x="239" y="318"/>
                    <a:pt x="243" y="325"/>
                  </a:cubicBezTo>
                  <a:lnTo>
                    <a:pt x="243" y="325"/>
                  </a:lnTo>
                  <a:cubicBezTo>
                    <a:pt x="244" y="325"/>
                    <a:pt x="244" y="325"/>
                    <a:pt x="244" y="325"/>
                  </a:cubicBezTo>
                  <a:lnTo>
                    <a:pt x="244" y="325"/>
                  </a:lnTo>
                  <a:cubicBezTo>
                    <a:pt x="248" y="332"/>
                    <a:pt x="253" y="339"/>
                    <a:pt x="257" y="346"/>
                  </a:cubicBezTo>
                  <a:lnTo>
                    <a:pt x="257" y="346"/>
                  </a:lnTo>
                  <a:cubicBezTo>
                    <a:pt x="259" y="347"/>
                    <a:pt x="260" y="349"/>
                    <a:pt x="261" y="350"/>
                  </a:cubicBezTo>
                  <a:lnTo>
                    <a:pt x="261" y="350"/>
                  </a:lnTo>
                  <a:cubicBezTo>
                    <a:pt x="266" y="357"/>
                    <a:pt x="270" y="363"/>
                    <a:pt x="276" y="371"/>
                  </a:cubicBezTo>
                  <a:lnTo>
                    <a:pt x="276" y="371"/>
                  </a:lnTo>
                  <a:cubicBezTo>
                    <a:pt x="277" y="372"/>
                    <a:pt x="279" y="373"/>
                    <a:pt x="280" y="375"/>
                  </a:cubicBezTo>
                  <a:lnTo>
                    <a:pt x="280" y="375"/>
                  </a:lnTo>
                  <a:cubicBezTo>
                    <a:pt x="284" y="381"/>
                    <a:pt x="288" y="386"/>
                    <a:pt x="293" y="392"/>
                  </a:cubicBezTo>
                  <a:lnTo>
                    <a:pt x="293" y="392"/>
                  </a:lnTo>
                  <a:cubicBezTo>
                    <a:pt x="295" y="393"/>
                    <a:pt x="297" y="395"/>
                    <a:pt x="299" y="398"/>
                  </a:cubicBezTo>
                  <a:lnTo>
                    <a:pt x="299" y="398"/>
                  </a:lnTo>
                  <a:cubicBezTo>
                    <a:pt x="304" y="403"/>
                    <a:pt x="309" y="408"/>
                    <a:pt x="314" y="414"/>
                  </a:cubicBezTo>
                  <a:lnTo>
                    <a:pt x="314" y="414"/>
                  </a:lnTo>
                  <a:cubicBezTo>
                    <a:pt x="316" y="415"/>
                    <a:pt x="317" y="417"/>
                    <a:pt x="318" y="418"/>
                  </a:cubicBezTo>
                  <a:lnTo>
                    <a:pt x="318" y="418"/>
                  </a:lnTo>
                  <a:cubicBezTo>
                    <a:pt x="326" y="425"/>
                    <a:pt x="333" y="432"/>
                    <a:pt x="340" y="439"/>
                  </a:cubicBezTo>
                  <a:lnTo>
                    <a:pt x="341" y="610"/>
                  </a:lnTo>
                  <a:lnTo>
                    <a:pt x="499" y="703"/>
                  </a:lnTo>
                  <a:lnTo>
                    <a:pt x="647" y="617"/>
                  </a:lnTo>
                  <a:lnTo>
                    <a:pt x="647" y="617"/>
                  </a:lnTo>
                  <a:cubicBezTo>
                    <a:pt x="663" y="623"/>
                    <a:pt x="679" y="629"/>
                    <a:pt x="696" y="634"/>
                  </a:cubicBezTo>
                  <a:lnTo>
                    <a:pt x="696" y="634"/>
                  </a:lnTo>
                  <a:cubicBezTo>
                    <a:pt x="700" y="635"/>
                    <a:pt x="706" y="637"/>
                    <a:pt x="711" y="639"/>
                  </a:cubicBezTo>
                  <a:lnTo>
                    <a:pt x="711" y="639"/>
                  </a:lnTo>
                  <a:cubicBezTo>
                    <a:pt x="720" y="642"/>
                    <a:pt x="729" y="644"/>
                    <a:pt x="737" y="647"/>
                  </a:cubicBezTo>
                  <a:lnTo>
                    <a:pt x="737" y="647"/>
                  </a:lnTo>
                  <a:cubicBezTo>
                    <a:pt x="742" y="648"/>
                    <a:pt x="749" y="650"/>
                    <a:pt x="754" y="652"/>
                  </a:cubicBezTo>
                  <a:lnTo>
                    <a:pt x="754" y="652"/>
                  </a:lnTo>
                  <a:cubicBezTo>
                    <a:pt x="763" y="654"/>
                    <a:pt x="772" y="656"/>
                    <a:pt x="781" y="659"/>
                  </a:cubicBezTo>
                  <a:lnTo>
                    <a:pt x="781" y="659"/>
                  </a:lnTo>
                  <a:cubicBezTo>
                    <a:pt x="787" y="661"/>
                    <a:pt x="792" y="662"/>
                    <a:pt x="798" y="663"/>
                  </a:cubicBezTo>
                  <a:lnTo>
                    <a:pt x="798" y="663"/>
                  </a:lnTo>
                  <a:cubicBezTo>
                    <a:pt x="808" y="665"/>
                    <a:pt x="819" y="668"/>
                    <a:pt x="830" y="671"/>
                  </a:cubicBezTo>
                  <a:lnTo>
                    <a:pt x="830" y="671"/>
                  </a:lnTo>
                  <a:cubicBezTo>
                    <a:pt x="833" y="671"/>
                    <a:pt x="838" y="673"/>
                    <a:pt x="842" y="673"/>
                  </a:cubicBezTo>
                  <a:lnTo>
                    <a:pt x="842" y="673"/>
                  </a:lnTo>
                  <a:cubicBezTo>
                    <a:pt x="856" y="676"/>
                    <a:pt x="872" y="679"/>
                    <a:pt x="886" y="682"/>
                  </a:cubicBezTo>
                  <a:lnTo>
                    <a:pt x="886" y="682"/>
                  </a:lnTo>
                  <a:cubicBezTo>
                    <a:pt x="896" y="684"/>
                    <a:pt x="905" y="685"/>
                    <a:pt x="914" y="686"/>
                  </a:cubicBezTo>
                  <a:lnTo>
                    <a:pt x="914" y="686"/>
                  </a:lnTo>
                  <a:cubicBezTo>
                    <a:pt x="919" y="687"/>
                    <a:pt x="923" y="688"/>
                    <a:pt x="928" y="689"/>
                  </a:cubicBezTo>
                  <a:lnTo>
                    <a:pt x="928" y="689"/>
                  </a:lnTo>
                  <a:cubicBezTo>
                    <a:pt x="942" y="691"/>
                    <a:pt x="955" y="693"/>
                    <a:pt x="969" y="695"/>
                  </a:cubicBezTo>
                  <a:lnTo>
                    <a:pt x="969" y="815"/>
                  </a:lnTo>
                  <a:lnTo>
                    <a:pt x="1404" y="815"/>
                  </a:lnTo>
                  <a:lnTo>
                    <a:pt x="1405" y="695"/>
                  </a:lnTo>
                  <a:lnTo>
                    <a:pt x="1405" y="695"/>
                  </a:lnTo>
                  <a:cubicBezTo>
                    <a:pt x="1415" y="693"/>
                    <a:pt x="1425" y="692"/>
                    <a:pt x="1436" y="690"/>
                  </a:cubicBezTo>
                  <a:lnTo>
                    <a:pt x="1436" y="690"/>
                  </a:lnTo>
                  <a:cubicBezTo>
                    <a:pt x="1446" y="689"/>
                    <a:pt x="1456" y="687"/>
                    <a:pt x="1466" y="685"/>
                  </a:cubicBezTo>
                  <a:lnTo>
                    <a:pt x="1466" y="685"/>
                  </a:lnTo>
                  <a:cubicBezTo>
                    <a:pt x="1471" y="685"/>
                    <a:pt x="1477" y="684"/>
                    <a:pt x="1482" y="683"/>
                  </a:cubicBezTo>
                  <a:lnTo>
                    <a:pt x="1482" y="683"/>
                  </a:lnTo>
                  <a:cubicBezTo>
                    <a:pt x="1494" y="681"/>
                    <a:pt x="1506" y="678"/>
                    <a:pt x="1517" y="676"/>
                  </a:cubicBezTo>
                  <a:lnTo>
                    <a:pt x="1517" y="676"/>
                  </a:lnTo>
                  <a:cubicBezTo>
                    <a:pt x="1520" y="675"/>
                    <a:pt x="1524" y="675"/>
                    <a:pt x="1528" y="674"/>
                  </a:cubicBezTo>
                  <a:lnTo>
                    <a:pt x="1528" y="674"/>
                  </a:lnTo>
                  <a:cubicBezTo>
                    <a:pt x="1544" y="671"/>
                    <a:pt x="1560" y="667"/>
                    <a:pt x="1575" y="664"/>
                  </a:cubicBezTo>
                  <a:lnTo>
                    <a:pt x="1575" y="664"/>
                  </a:lnTo>
                  <a:cubicBezTo>
                    <a:pt x="1580" y="663"/>
                    <a:pt x="1584" y="661"/>
                    <a:pt x="1588" y="660"/>
                  </a:cubicBezTo>
                  <a:lnTo>
                    <a:pt x="1588" y="660"/>
                  </a:lnTo>
                  <a:cubicBezTo>
                    <a:pt x="1600" y="657"/>
                    <a:pt x="1612" y="654"/>
                    <a:pt x="1623" y="651"/>
                  </a:cubicBezTo>
                  <a:lnTo>
                    <a:pt x="1623" y="651"/>
                  </a:lnTo>
                  <a:cubicBezTo>
                    <a:pt x="1628" y="650"/>
                    <a:pt x="1633" y="648"/>
                    <a:pt x="1639" y="646"/>
                  </a:cubicBezTo>
                  <a:lnTo>
                    <a:pt x="1639" y="646"/>
                  </a:lnTo>
                  <a:cubicBezTo>
                    <a:pt x="1649" y="643"/>
                    <a:pt x="1659" y="640"/>
                    <a:pt x="1670" y="636"/>
                  </a:cubicBezTo>
                  <a:lnTo>
                    <a:pt x="1670" y="636"/>
                  </a:lnTo>
                  <a:cubicBezTo>
                    <a:pt x="1675" y="635"/>
                    <a:pt x="1679" y="634"/>
                    <a:pt x="1684" y="633"/>
                  </a:cubicBezTo>
                  <a:lnTo>
                    <a:pt x="1684" y="633"/>
                  </a:lnTo>
                  <a:cubicBezTo>
                    <a:pt x="1699" y="628"/>
                    <a:pt x="1713" y="623"/>
                    <a:pt x="1728" y="617"/>
                  </a:cubicBezTo>
                  <a:lnTo>
                    <a:pt x="1874" y="703"/>
                  </a:lnTo>
                  <a:lnTo>
                    <a:pt x="2036" y="608"/>
                  </a:lnTo>
                  <a:lnTo>
                    <a:pt x="2036" y="439"/>
                  </a:lnTo>
                  <a:lnTo>
                    <a:pt x="2036" y="439"/>
                  </a:lnTo>
                  <a:cubicBezTo>
                    <a:pt x="2085" y="395"/>
                    <a:pt x="2122" y="349"/>
                    <a:pt x="2148" y="301"/>
                  </a:cubicBezTo>
                  <a:lnTo>
                    <a:pt x="2148" y="301"/>
                  </a:lnTo>
                  <a:cubicBezTo>
                    <a:pt x="2157" y="285"/>
                    <a:pt x="2165" y="268"/>
                    <a:pt x="2171" y="252"/>
                  </a:cubicBezTo>
                  <a:lnTo>
                    <a:pt x="2171" y="252"/>
                  </a:lnTo>
                  <a:lnTo>
                    <a:pt x="2379" y="252"/>
                  </a:lnTo>
                  <a:lnTo>
                    <a:pt x="2380" y="0"/>
                  </a:lnTo>
                  <a:lnTo>
                    <a:pt x="2381" y="436"/>
                  </a:lnTo>
                  <a:lnTo>
                    <a:pt x="2380" y="688"/>
                  </a:lnTo>
                  <a:lnTo>
                    <a:pt x="2183" y="688"/>
                  </a:lnTo>
                  <a:lnTo>
                    <a:pt x="2184" y="960"/>
                  </a:lnTo>
                  <a:lnTo>
                    <a:pt x="1875" y="1138"/>
                  </a:lnTo>
                  <a:lnTo>
                    <a:pt x="1729" y="1053"/>
                  </a:lnTo>
                  <a:lnTo>
                    <a:pt x="1729" y="1053"/>
                  </a:lnTo>
                  <a:cubicBezTo>
                    <a:pt x="1714" y="1058"/>
                    <a:pt x="1700" y="1064"/>
                    <a:pt x="1685" y="1068"/>
                  </a:cubicBezTo>
                  <a:lnTo>
                    <a:pt x="1685" y="1068"/>
                  </a:lnTo>
                  <a:cubicBezTo>
                    <a:pt x="1681" y="1069"/>
                    <a:pt x="1676" y="1071"/>
                    <a:pt x="1671" y="1072"/>
                  </a:cubicBezTo>
                  <a:lnTo>
                    <a:pt x="1671" y="1072"/>
                  </a:lnTo>
                  <a:cubicBezTo>
                    <a:pt x="1661" y="1076"/>
                    <a:pt x="1651" y="1079"/>
                    <a:pt x="1640" y="1082"/>
                  </a:cubicBezTo>
                  <a:lnTo>
                    <a:pt x="1640" y="1082"/>
                  </a:lnTo>
                  <a:cubicBezTo>
                    <a:pt x="1638" y="1083"/>
                    <a:pt x="1635" y="1083"/>
                    <a:pt x="1632" y="1085"/>
                  </a:cubicBezTo>
                  <a:lnTo>
                    <a:pt x="1632" y="1085"/>
                  </a:lnTo>
                  <a:cubicBezTo>
                    <a:pt x="1630" y="1085"/>
                    <a:pt x="1627" y="1086"/>
                    <a:pt x="1625" y="1087"/>
                  </a:cubicBezTo>
                  <a:lnTo>
                    <a:pt x="1625" y="1087"/>
                  </a:lnTo>
                  <a:cubicBezTo>
                    <a:pt x="1613" y="1090"/>
                    <a:pt x="1601" y="1093"/>
                    <a:pt x="1590" y="1096"/>
                  </a:cubicBezTo>
                  <a:lnTo>
                    <a:pt x="1590" y="1096"/>
                  </a:lnTo>
                  <a:cubicBezTo>
                    <a:pt x="1585" y="1097"/>
                    <a:pt x="1581" y="1098"/>
                    <a:pt x="1577" y="1099"/>
                  </a:cubicBezTo>
                  <a:lnTo>
                    <a:pt x="1577" y="1099"/>
                  </a:lnTo>
                  <a:cubicBezTo>
                    <a:pt x="1561" y="1103"/>
                    <a:pt x="1545" y="1107"/>
                    <a:pt x="1529" y="1110"/>
                  </a:cubicBezTo>
                  <a:lnTo>
                    <a:pt x="1529" y="1110"/>
                  </a:lnTo>
                  <a:cubicBezTo>
                    <a:pt x="1528" y="1110"/>
                    <a:pt x="1528" y="1110"/>
                    <a:pt x="1527" y="1110"/>
                  </a:cubicBezTo>
                  <a:lnTo>
                    <a:pt x="1527" y="1110"/>
                  </a:lnTo>
                  <a:cubicBezTo>
                    <a:pt x="1524" y="1111"/>
                    <a:pt x="1521" y="1111"/>
                    <a:pt x="1518" y="1112"/>
                  </a:cubicBezTo>
                  <a:lnTo>
                    <a:pt x="1518" y="1112"/>
                  </a:lnTo>
                  <a:cubicBezTo>
                    <a:pt x="1507" y="1114"/>
                    <a:pt x="1495" y="1117"/>
                    <a:pt x="1483" y="1119"/>
                  </a:cubicBezTo>
                  <a:lnTo>
                    <a:pt x="1483" y="1119"/>
                  </a:lnTo>
                  <a:cubicBezTo>
                    <a:pt x="1478" y="1119"/>
                    <a:pt x="1472" y="1121"/>
                    <a:pt x="1467" y="1121"/>
                  </a:cubicBezTo>
                  <a:lnTo>
                    <a:pt x="1467" y="1121"/>
                  </a:lnTo>
                  <a:cubicBezTo>
                    <a:pt x="1457" y="1123"/>
                    <a:pt x="1447" y="1125"/>
                    <a:pt x="1437" y="1127"/>
                  </a:cubicBezTo>
                  <a:lnTo>
                    <a:pt x="1437" y="1127"/>
                  </a:lnTo>
                  <a:cubicBezTo>
                    <a:pt x="1434" y="1127"/>
                    <a:pt x="1431" y="1127"/>
                    <a:pt x="1429" y="1128"/>
                  </a:cubicBezTo>
                  <a:lnTo>
                    <a:pt x="1429" y="1128"/>
                  </a:lnTo>
                  <a:cubicBezTo>
                    <a:pt x="1421" y="1128"/>
                    <a:pt x="1413" y="1129"/>
                    <a:pt x="1406" y="1131"/>
                  </a:cubicBezTo>
                  <a:lnTo>
                    <a:pt x="1405" y="1251"/>
                  </a:lnTo>
                  <a:lnTo>
                    <a:pt x="970" y="1251"/>
                  </a:lnTo>
                  <a:lnTo>
                    <a:pt x="969" y="1130"/>
                  </a:lnTo>
                  <a:lnTo>
                    <a:pt x="969" y="1130"/>
                  </a:lnTo>
                  <a:cubicBezTo>
                    <a:pt x="956" y="1129"/>
                    <a:pt x="942" y="1127"/>
                    <a:pt x="929" y="1125"/>
                  </a:cubicBezTo>
                  <a:lnTo>
                    <a:pt x="929" y="1125"/>
                  </a:lnTo>
                  <a:cubicBezTo>
                    <a:pt x="924" y="1124"/>
                    <a:pt x="920" y="1123"/>
                    <a:pt x="915" y="1122"/>
                  </a:cubicBezTo>
                  <a:lnTo>
                    <a:pt x="915" y="1122"/>
                  </a:lnTo>
                  <a:cubicBezTo>
                    <a:pt x="906" y="1121"/>
                    <a:pt x="898" y="1119"/>
                    <a:pt x="889" y="1118"/>
                  </a:cubicBezTo>
                  <a:lnTo>
                    <a:pt x="889" y="1118"/>
                  </a:lnTo>
                  <a:cubicBezTo>
                    <a:pt x="888" y="1118"/>
                    <a:pt x="888" y="1118"/>
                    <a:pt x="888" y="1118"/>
                  </a:cubicBezTo>
                  <a:lnTo>
                    <a:pt x="888" y="1118"/>
                  </a:lnTo>
                  <a:cubicBezTo>
                    <a:pt x="873" y="1115"/>
                    <a:pt x="858" y="1112"/>
                    <a:pt x="843" y="1109"/>
                  </a:cubicBezTo>
                  <a:lnTo>
                    <a:pt x="843" y="1109"/>
                  </a:lnTo>
                  <a:cubicBezTo>
                    <a:pt x="839" y="1108"/>
                    <a:pt x="835" y="1107"/>
                    <a:pt x="831" y="1107"/>
                  </a:cubicBezTo>
                  <a:lnTo>
                    <a:pt x="831" y="1107"/>
                  </a:lnTo>
                  <a:cubicBezTo>
                    <a:pt x="820" y="1103"/>
                    <a:pt x="810" y="1101"/>
                    <a:pt x="799" y="1099"/>
                  </a:cubicBezTo>
                  <a:lnTo>
                    <a:pt x="799" y="1099"/>
                  </a:lnTo>
                  <a:cubicBezTo>
                    <a:pt x="794" y="1098"/>
                    <a:pt x="788" y="1096"/>
                    <a:pt x="782" y="1095"/>
                  </a:cubicBezTo>
                  <a:lnTo>
                    <a:pt x="782" y="1095"/>
                  </a:lnTo>
                  <a:cubicBezTo>
                    <a:pt x="774" y="1092"/>
                    <a:pt x="764" y="1090"/>
                    <a:pt x="755" y="1088"/>
                  </a:cubicBezTo>
                  <a:lnTo>
                    <a:pt x="755" y="1088"/>
                  </a:lnTo>
                  <a:cubicBezTo>
                    <a:pt x="750" y="1086"/>
                    <a:pt x="744" y="1084"/>
                    <a:pt x="739" y="1082"/>
                  </a:cubicBezTo>
                  <a:lnTo>
                    <a:pt x="739" y="1082"/>
                  </a:lnTo>
                  <a:cubicBezTo>
                    <a:pt x="730" y="1080"/>
                    <a:pt x="721" y="1078"/>
                    <a:pt x="712" y="1075"/>
                  </a:cubicBezTo>
                  <a:lnTo>
                    <a:pt x="712" y="1075"/>
                  </a:lnTo>
                  <a:cubicBezTo>
                    <a:pt x="709" y="1074"/>
                    <a:pt x="706" y="1073"/>
                    <a:pt x="702" y="1072"/>
                  </a:cubicBezTo>
                  <a:lnTo>
                    <a:pt x="702" y="1072"/>
                  </a:lnTo>
                  <a:cubicBezTo>
                    <a:pt x="700" y="1071"/>
                    <a:pt x="699" y="1071"/>
                    <a:pt x="697" y="1070"/>
                  </a:cubicBezTo>
                  <a:lnTo>
                    <a:pt x="697" y="1070"/>
                  </a:lnTo>
                  <a:cubicBezTo>
                    <a:pt x="680" y="1065"/>
                    <a:pt x="664" y="1059"/>
                    <a:pt x="648" y="1053"/>
                  </a:cubicBezTo>
                  <a:lnTo>
                    <a:pt x="500" y="1138"/>
                  </a:lnTo>
                  <a:lnTo>
                    <a:pt x="194" y="960"/>
                  </a:lnTo>
                  <a:lnTo>
                    <a:pt x="193" y="688"/>
                  </a:lnTo>
                  <a:lnTo>
                    <a:pt x="1" y="688"/>
                  </a:lnTo>
                  <a:lnTo>
                    <a:pt x="0" y="252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85" name="Freeform 77">
              <a:extLst>
                <a:ext uri="{FF2B5EF4-FFF2-40B4-BE49-F238E27FC236}">
                  <a16:creationId xmlns:a16="http://schemas.microsoft.com/office/drawing/2014/main" id="{C3FB6EA9-5588-55A1-FD9D-F1F7631A98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181997" y="6909848"/>
              <a:ext cx="97930" cy="339876"/>
            </a:xfrm>
            <a:custGeom>
              <a:avLst/>
              <a:gdLst>
                <a:gd name="T0" fmla="*/ 0 w 149"/>
                <a:gd name="T1" fmla="*/ 0 h 521"/>
                <a:gd name="T2" fmla="*/ 147 w 149"/>
                <a:gd name="T3" fmla="*/ 85 h 521"/>
                <a:gd name="T4" fmla="*/ 148 w 149"/>
                <a:gd name="T5" fmla="*/ 520 h 521"/>
                <a:gd name="T6" fmla="*/ 2 w 149"/>
                <a:gd name="T7" fmla="*/ 435 h 521"/>
                <a:gd name="T8" fmla="*/ 0 w 149"/>
                <a:gd name="T9" fmla="*/ 0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521">
                  <a:moveTo>
                    <a:pt x="0" y="0"/>
                  </a:moveTo>
                  <a:lnTo>
                    <a:pt x="147" y="85"/>
                  </a:lnTo>
                  <a:lnTo>
                    <a:pt x="148" y="520"/>
                  </a:lnTo>
                  <a:lnTo>
                    <a:pt x="2" y="435"/>
                  </a:lnTo>
                  <a:lnTo>
                    <a:pt x="0" y="0"/>
                  </a:ln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86" name="Freeform 78">
              <a:extLst>
                <a:ext uri="{FF2B5EF4-FFF2-40B4-BE49-F238E27FC236}">
                  <a16:creationId xmlns:a16="http://schemas.microsoft.com/office/drawing/2014/main" id="{9BC58FD0-9E97-6083-DA2E-C7CDBC74E0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85964" y="6909848"/>
              <a:ext cx="97930" cy="339876"/>
            </a:xfrm>
            <a:custGeom>
              <a:avLst/>
              <a:gdLst>
                <a:gd name="T0" fmla="*/ 0 w 149"/>
                <a:gd name="T1" fmla="*/ 85 h 521"/>
                <a:gd name="T2" fmla="*/ 147 w 149"/>
                <a:gd name="T3" fmla="*/ 0 h 521"/>
                <a:gd name="T4" fmla="*/ 148 w 149"/>
                <a:gd name="T5" fmla="*/ 435 h 521"/>
                <a:gd name="T6" fmla="*/ 1 w 149"/>
                <a:gd name="T7" fmla="*/ 520 h 521"/>
                <a:gd name="T8" fmla="*/ 0 w 149"/>
                <a:gd name="T9" fmla="*/ 85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521">
                  <a:moveTo>
                    <a:pt x="0" y="85"/>
                  </a:moveTo>
                  <a:lnTo>
                    <a:pt x="147" y="0"/>
                  </a:lnTo>
                  <a:lnTo>
                    <a:pt x="148" y="435"/>
                  </a:lnTo>
                  <a:lnTo>
                    <a:pt x="1" y="520"/>
                  </a:lnTo>
                  <a:lnTo>
                    <a:pt x="0" y="85"/>
                  </a:ln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87" name="Freeform 79">
              <a:extLst>
                <a:ext uri="{FF2B5EF4-FFF2-40B4-BE49-F238E27FC236}">
                  <a16:creationId xmlns:a16="http://schemas.microsoft.com/office/drawing/2014/main" id="{034C1733-30C4-8709-C3B7-A9E03BBD52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834016" y="7851706"/>
              <a:ext cx="1201085" cy="630787"/>
            </a:xfrm>
            <a:custGeom>
              <a:avLst/>
              <a:gdLst>
                <a:gd name="T0" fmla="*/ 161 w 1839"/>
                <a:gd name="T1" fmla="*/ 194 h 966"/>
                <a:gd name="T2" fmla="*/ 169 w 1839"/>
                <a:gd name="T3" fmla="*/ 214 h 966"/>
                <a:gd name="T4" fmla="*/ 177 w 1839"/>
                <a:gd name="T5" fmla="*/ 231 h 966"/>
                <a:gd name="T6" fmla="*/ 188 w 1839"/>
                <a:gd name="T7" fmla="*/ 250 h 966"/>
                <a:gd name="T8" fmla="*/ 189 w 1839"/>
                <a:gd name="T9" fmla="*/ 250 h 966"/>
                <a:gd name="T10" fmla="*/ 202 w 1839"/>
                <a:gd name="T11" fmla="*/ 270 h 966"/>
                <a:gd name="T12" fmla="*/ 213 w 1839"/>
                <a:gd name="T13" fmla="*/ 286 h 966"/>
                <a:gd name="T14" fmla="*/ 227 w 1839"/>
                <a:gd name="T15" fmla="*/ 302 h 966"/>
                <a:gd name="T16" fmla="*/ 231 w 1839"/>
                <a:gd name="T17" fmla="*/ 306 h 966"/>
                <a:gd name="T18" fmla="*/ 246 w 1839"/>
                <a:gd name="T19" fmla="*/ 322 h 966"/>
                <a:gd name="T20" fmla="*/ 263 w 1839"/>
                <a:gd name="T21" fmla="*/ 471 h 966"/>
                <a:gd name="T22" fmla="*/ 500 w 1839"/>
                <a:gd name="T23" fmla="*/ 476 h 966"/>
                <a:gd name="T24" fmla="*/ 549 w 1839"/>
                <a:gd name="T25" fmla="*/ 493 h 966"/>
                <a:gd name="T26" fmla="*/ 569 w 1839"/>
                <a:gd name="T27" fmla="*/ 499 h 966"/>
                <a:gd name="T28" fmla="*/ 604 w 1839"/>
                <a:gd name="T29" fmla="*/ 508 h 966"/>
                <a:gd name="T30" fmla="*/ 616 w 1839"/>
                <a:gd name="T31" fmla="*/ 511 h 966"/>
                <a:gd name="T32" fmla="*/ 650 w 1839"/>
                <a:gd name="T33" fmla="*/ 519 h 966"/>
                <a:gd name="T34" fmla="*/ 685 w 1839"/>
                <a:gd name="T35" fmla="*/ 526 h 966"/>
                <a:gd name="T36" fmla="*/ 716 w 1839"/>
                <a:gd name="T37" fmla="*/ 531 h 966"/>
                <a:gd name="T38" fmla="*/ 748 w 1839"/>
                <a:gd name="T39" fmla="*/ 629 h 966"/>
                <a:gd name="T40" fmla="*/ 1084 w 1839"/>
                <a:gd name="T41" fmla="*/ 536 h 966"/>
                <a:gd name="T42" fmla="*/ 1132 w 1839"/>
                <a:gd name="T43" fmla="*/ 528 h 966"/>
                <a:gd name="T44" fmla="*/ 1144 w 1839"/>
                <a:gd name="T45" fmla="*/ 526 h 966"/>
                <a:gd name="T46" fmla="*/ 1179 w 1839"/>
                <a:gd name="T47" fmla="*/ 519 h 966"/>
                <a:gd name="T48" fmla="*/ 1216 w 1839"/>
                <a:gd name="T49" fmla="*/ 511 h 966"/>
                <a:gd name="T50" fmla="*/ 1253 w 1839"/>
                <a:gd name="T51" fmla="*/ 502 h 966"/>
                <a:gd name="T52" fmla="*/ 1265 w 1839"/>
                <a:gd name="T53" fmla="*/ 498 h 966"/>
                <a:gd name="T54" fmla="*/ 1300 w 1839"/>
                <a:gd name="T55" fmla="*/ 488 h 966"/>
                <a:gd name="T56" fmla="*/ 1446 w 1839"/>
                <a:gd name="T57" fmla="*/ 542 h 966"/>
                <a:gd name="T58" fmla="*/ 1571 w 1839"/>
                <a:gd name="T59" fmla="*/ 339 h 966"/>
                <a:gd name="T60" fmla="*/ 1676 w 1839"/>
                <a:gd name="T61" fmla="*/ 194 h 966"/>
                <a:gd name="T62" fmla="*/ 1838 w 1839"/>
                <a:gd name="T63" fmla="*/ 336 h 966"/>
                <a:gd name="T64" fmla="*/ 1685 w 1839"/>
                <a:gd name="T65" fmla="*/ 740 h 966"/>
                <a:gd name="T66" fmla="*/ 1334 w 1839"/>
                <a:gd name="T67" fmla="*/ 812 h 966"/>
                <a:gd name="T68" fmla="*/ 1290 w 1839"/>
                <a:gd name="T69" fmla="*/ 827 h 966"/>
                <a:gd name="T70" fmla="*/ 1266 w 1839"/>
                <a:gd name="T71" fmla="*/ 835 h 966"/>
                <a:gd name="T72" fmla="*/ 1254 w 1839"/>
                <a:gd name="T73" fmla="*/ 838 h 966"/>
                <a:gd name="T74" fmla="*/ 1227 w 1839"/>
                <a:gd name="T75" fmla="*/ 845 h 966"/>
                <a:gd name="T76" fmla="*/ 1180 w 1839"/>
                <a:gd name="T77" fmla="*/ 856 h 966"/>
                <a:gd name="T78" fmla="*/ 1179 w 1839"/>
                <a:gd name="T79" fmla="*/ 856 h 966"/>
                <a:gd name="T80" fmla="*/ 1145 w 1839"/>
                <a:gd name="T81" fmla="*/ 862 h 966"/>
                <a:gd name="T82" fmla="*/ 1132 w 1839"/>
                <a:gd name="T83" fmla="*/ 865 h 966"/>
                <a:gd name="T84" fmla="*/ 1103 w 1839"/>
                <a:gd name="T85" fmla="*/ 869 h 966"/>
                <a:gd name="T86" fmla="*/ 1084 w 1839"/>
                <a:gd name="T87" fmla="*/ 965 h 966"/>
                <a:gd name="T88" fmla="*/ 748 w 1839"/>
                <a:gd name="T89" fmla="*/ 872 h 966"/>
                <a:gd name="T90" fmla="*/ 706 w 1839"/>
                <a:gd name="T91" fmla="*/ 865 h 966"/>
                <a:gd name="T92" fmla="*/ 686 w 1839"/>
                <a:gd name="T93" fmla="*/ 862 h 966"/>
                <a:gd name="T94" fmla="*/ 651 w 1839"/>
                <a:gd name="T95" fmla="*/ 855 h 966"/>
                <a:gd name="T96" fmla="*/ 642 w 1839"/>
                <a:gd name="T97" fmla="*/ 853 h 966"/>
                <a:gd name="T98" fmla="*/ 605 w 1839"/>
                <a:gd name="T99" fmla="*/ 844 h 966"/>
                <a:gd name="T100" fmla="*/ 583 w 1839"/>
                <a:gd name="T101" fmla="*/ 838 h 966"/>
                <a:gd name="T102" fmla="*/ 550 w 1839"/>
                <a:gd name="T103" fmla="*/ 829 h 966"/>
                <a:gd name="T104" fmla="*/ 543 w 1839"/>
                <a:gd name="T105" fmla="*/ 827 h 966"/>
                <a:gd name="T106" fmla="*/ 501 w 1839"/>
                <a:gd name="T107" fmla="*/ 812 h 966"/>
                <a:gd name="T108" fmla="*/ 150 w 1839"/>
                <a:gd name="T109" fmla="*/ 530 h 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39" h="966">
                  <a:moveTo>
                    <a:pt x="0" y="194"/>
                  </a:moveTo>
                  <a:lnTo>
                    <a:pt x="161" y="194"/>
                  </a:lnTo>
                  <a:lnTo>
                    <a:pt x="161" y="194"/>
                  </a:lnTo>
                  <a:cubicBezTo>
                    <a:pt x="163" y="200"/>
                    <a:pt x="165" y="206"/>
                    <a:pt x="168" y="211"/>
                  </a:cubicBezTo>
                  <a:lnTo>
                    <a:pt x="168" y="211"/>
                  </a:lnTo>
                  <a:cubicBezTo>
                    <a:pt x="168" y="212"/>
                    <a:pt x="169" y="213"/>
                    <a:pt x="169" y="214"/>
                  </a:cubicBezTo>
                  <a:lnTo>
                    <a:pt x="169" y="214"/>
                  </a:lnTo>
                  <a:cubicBezTo>
                    <a:pt x="172" y="219"/>
                    <a:pt x="174" y="225"/>
                    <a:pt x="177" y="231"/>
                  </a:cubicBezTo>
                  <a:lnTo>
                    <a:pt x="177" y="231"/>
                  </a:lnTo>
                  <a:cubicBezTo>
                    <a:pt x="178" y="232"/>
                    <a:pt x="178" y="232"/>
                    <a:pt x="179" y="233"/>
                  </a:cubicBezTo>
                  <a:lnTo>
                    <a:pt x="179" y="233"/>
                  </a:lnTo>
                  <a:cubicBezTo>
                    <a:pt x="182" y="239"/>
                    <a:pt x="185" y="244"/>
                    <a:pt x="188" y="250"/>
                  </a:cubicBezTo>
                  <a:lnTo>
                    <a:pt x="188" y="250"/>
                  </a:lnTo>
                  <a:lnTo>
                    <a:pt x="189" y="250"/>
                  </a:lnTo>
                  <a:lnTo>
                    <a:pt x="189" y="250"/>
                  </a:lnTo>
                  <a:cubicBezTo>
                    <a:pt x="192" y="256"/>
                    <a:pt x="195" y="261"/>
                    <a:pt x="199" y="266"/>
                  </a:cubicBezTo>
                  <a:lnTo>
                    <a:pt x="199" y="266"/>
                  </a:lnTo>
                  <a:cubicBezTo>
                    <a:pt x="200" y="267"/>
                    <a:pt x="201" y="269"/>
                    <a:pt x="202" y="270"/>
                  </a:cubicBezTo>
                  <a:lnTo>
                    <a:pt x="202" y="270"/>
                  </a:lnTo>
                  <a:cubicBezTo>
                    <a:pt x="205" y="275"/>
                    <a:pt x="209" y="280"/>
                    <a:pt x="213" y="286"/>
                  </a:cubicBezTo>
                  <a:lnTo>
                    <a:pt x="213" y="286"/>
                  </a:lnTo>
                  <a:cubicBezTo>
                    <a:pt x="214" y="286"/>
                    <a:pt x="215" y="288"/>
                    <a:pt x="217" y="289"/>
                  </a:cubicBezTo>
                  <a:lnTo>
                    <a:pt x="217" y="289"/>
                  </a:lnTo>
                  <a:cubicBezTo>
                    <a:pt x="219" y="293"/>
                    <a:pt x="223" y="297"/>
                    <a:pt x="227" y="302"/>
                  </a:cubicBezTo>
                  <a:lnTo>
                    <a:pt x="227" y="302"/>
                  </a:lnTo>
                  <a:cubicBezTo>
                    <a:pt x="228" y="303"/>
                    <a:pt x="230" y="305"/>
                    <a:pt x="231" y="306"/>
                  </a:cubicBezTo>
                  <a:lnTo>
                    <a:pt x="231" y="306"/>
                  </a:lnTo>
                  <a:cubicBezTo>
                    <a:pt x="235" y="310"/>
                    <a:pt x="239" y="315"/>
                    <a:pt x="243" y="319"/>
                  </a:cubicBezTo>
                  <a:lnTo>
                    <a:pt x="243" y="319"/>
                  </a:lnTo>
                  <a:cubicBezTo>
                    <a:pt x="244" y="320"/>
                    <a:pt x="245" y="321"/>
                    <a:pt x="246" y="322"/>
                  </a:cubicBezTo>
                  <a:lnTo>
                    <a:pt x="246" y="322"/>
                  </a:lnTo>
                  <a:cubicBezTo>
                    <a:pt x="252" y="327"/>
                    <a:pt x="257" y="333"/>
                    <a:pt x="263" y="339"/>
                  </a:cubicBezTo>
                  <a:lnTo>
                    <a:pt x="263" y="471"/>
                  </a:lnTo>
                  <a:lnTo>
                    <a:pt x="386" y="542"/>
                  </a:lnTo>
                  <a:lnTo>
                    <a:pt x="500" y="476"/>
                  </a:lnTo>
                  <a:lnTo>
                    <a:pt x="500" y="476"/>
                  </a:lnTo>
                  <a:cubicBezTo>
                    <a:pt x="512" y="481"/>
                    <a:pt x="524" y="485"/>
                    <a:pt x="537" y="489"/>
                  </a:cubicBezTo>
                  <a:lnTo>
                    <a:pt x="537" y="489"/>
                  </a:lnTo>
                  <a:cubicBezTo>
                    <a:pt x="541" y="490"/>
                    <a:pt x="545" y="491"/>
                    <a:pt x="549" y="493"/>
                  </a:cubicBezTo>
                  <a:lnTo>
                    <a:pt x="549" y="493"/>
                  </a:lnTo>
                  <a:cubicBezTo>
                    <a:pt x="556" y="495"/>
                    <a:pt x="563" y="496"/>
                    <a:pt x="569" y="499"/>
                  </a:cubicBezTo>
                  <a:lnTo>
                    <a:pt x="569" y="499"/>
                  </a:lnTo>
                  <a:cubicBezTo>
                    <a:pt x="574" y="500"/>
                    <a:pt x="578" y="501"/>
                    <a:pt x="582" y="503"/>
                  </a:cubicBezTo>
                  <a:lnTo>
                    <a:pt x="582" y="503"/>
                  </a:lnTo>
                  <a:cubicBezTo>
                    <a:pt x="589" y="504"/>
                    <a:pt x="596" y="506"/>
                    <a:pt x="604" y="508"/>
                  </a:cubicBezTo>
                  <a:lnTo>
                    <a:pt x="604" y="508"/>
                  </a:lnTo>
                  <a:cubicBezTo>
                    <a:pt x="608" y="509"/>
                    <a:pt x="612" y="510"/>
                    <a:pt x="616" y="511"/>
                  </a:cubicBezTo>
                  <a:lnTo>
                    <a:pt x="616" y="511"/>
                  </a:lnTo>
                  <a:cubicBezTo>
                    <a:pt x="624" y="513"/>
                    <a:pt x="632" y="515"/>
                    <a:pt x="641" y="517"/>
                  </a:cubicBezTo>
                  <a:lnTo>
                    <a:pt x="641" y="517"/>
                  </a:lnTo>
                  <a:cubicBezTo>
                    <a:pt x="644" y="518"/>
                    <a:pt x="647" y="518"/>
                    <a:pt x="650" y="519"/>
                  </a:cubicBezTo>
                  <a:lnTo>
                    <a:pt x="650" y="519"/>
                  </a:lnTo>
                  <a:cubicBezTo>
                    <a:pt x="662" y="521"/>
                    <a:pt x="673" y="524"/>
                    <a:pt x="685" y="526"/>
                  </a:cubicBezTo>
                  <a:lnTo>
                    <a:pt x="685" y="526"/>
                  </a:lnTo>
                  <a:cubicBezTo>
                    <a:pt x="692" y="527"/>
                    <a:pt x="699" y="528"/>
                    <a:pt x="706" y="529"/>
                  </a:cubicBezTo>
                  <a:lnTo>
                    <a:pt x="706" y="529"/>
                  </a:lnTo>
                  <a:cubicBezTo>
                    <a:pt x="709" y="530"/>
                    <a:pt x="713" y="531"/>
                    <a:pt x="716" y="531"/>
                  </a:cubicBezTo>
                  <a:lnTo>
                    <a:pt x="716" y="531"/>
                  </a:lnTo>
                  <a:cubicBezTo>
                    <a:pt x="727" y="533"/>
                    <a:pt x="737" y="534"/>
                    <a:pt x="748" y="536"/>
                  </a:cubicBezTo>
                  <a:lnTo>
                    <a:pt x="748" y="629"/>
                  </a:lnTo>
                  <a:lnTo>
                    <a:pt x="1083" y="629"/>
                  </a:lnTo>
                  <a:lnTo>
                    <a:pt x="1084" y="536"/>
                  </a:lnTo>
                  <a:lnTo>
                    <a:pt x="1084" y="536"/>
                  </a:lnTo>
                  <a:cubicBezTo>
                    <a:pt x="1092" y="535"/>
                    <a:pt x="1100" y="534"/>
                    <a:pt x="1108" y="532"/>
                  </a:cubicBezTo>
                  <a:lnTo>
                    <a:pt x="1108" y="532"/>
                  </a:lnTo>
                  <a:cubicBezTo>
                    <a:pt x="1116" y="531"/>
                    <a:pt x="1123" y="530"/>
                    <a:pt x="1132" y="528"/>
                  </a:cubicBezTo>
                  <a:lnTo>
                    <a:pt x="1132" y="528"/>
                  </a:lnTo>
                  <a:cubicBezTo>
                    <a:pt x="1136" y="528"/>
                    <a:pt x="1140" y="527"/>
                    <a:pt x="1144" y="526"/>
                  </a:cubicBezTo>
                  <a:lnTo>
                    <a:pt x="1144" y="526"/>
                  </a:lnTo>
                  <a:cubicBezTo>
                    <a:pt x="1153" y="525"/>
                    <a:pt x="1162" y="523"/>
                    <a:pt x="1171" y="521"/>
                  </a:cubicBezTo>
                  <a:lnTo>
                    <a:pt x="1171" y="521"/>
                  </a:lnTo>
                  <a:cubicBezTo>
                    <a:pt x="1174" y="521"/>
                    <a:pt x="1176" y="520"/>
                    <a:pt x="1179" y="519"/>
                  </a:cubicBezTo>
                  <a:lnTo>
                    <a:pt x="1179" y="519"/>
                  </a:lnTo>
                  <a:cubicBezTo>
                    <a:pt x="1191" y="517"/>
                    <a:pt x="1204" y="514"/>
                    <a:pt x="1216" y="511"/>
                  </a:cubicBezTo>
                  <a:lnTo>
                    <a:pt x="1216" y="511"/>
                  </a:lnTo>
                  <a:cubicBezTo>
                    <a:pt x="1220" y="511"/>
                    <a:pt x="1223" y="509"/>
                    <a:pt x="1226" y="509"/>
                  </a:cubicBezTo>
                  <a:lnTo>
                    <a:pt x="1226" y="509"/>
                  </a:lnTo>
                  <a:cubicBezTo>
                    <a:pt x="1235" y="506"/>
                    <a:pt x="1244" y="504"/>
                    <a:pt x="1253" y="502"/>
                  </a:cubicBezTo>
                  <a:lnTo>
                    <a:pt x="1253" y="502"/>
                  </a:lnTo>
                  <a:cubicBezTo>
                    <a:pt x="1257" y="501"/>
                    <a:pt x="1261" y="499"/>
                    <a:pt x="1265" y="498"/>
                  </a:cubicBezTo>
                  <a:lnTo>
                    <a:pt x="1265" y="498"/>
                  </a:lnTo>
                  <a:cubicBezTo>
                    <a:pt x="1273" y="496"/>
                    <a:pt x="1281" y="494"/>
                    <a:pt x="1289" y="491"/>
                  </a:cubicBezTo>
                  <a:lnTo>
                    <a:pt x="1289" y="491"/>
                  </a:lnTo>
                  <a:cubicBezTo>
                    <a:pt x="1292" y="490"/>
                    <a:pt x="1296" y="489"/>
                    <a:pt x="1300" y="488"/>
                  </a:cubicBezTo>
                  <a:lnTo>
                    <a:pt x="1300" y="488"/>
                  </a:lnTo>
                  <a:cubicBezTo>
                    <a:pt x="1311" y="484"/>
                    <a:pt x="1322" y="480"/>
                    <a:pt x="1334" y="476"/>
                  </a:cubicBezTo>
                  <a:lnTo>
                    <a:pt x="1446" y="542"/>
                  </a:lnTo>
                  <a:lnTo>
                    <a:pt x="1572" y="469"/>
                  </a:lnTo>
                  <a:lnTo>
                    <a:pt x="1571" y="339"/>
                  </a:lnTo>
                  <a:lnTo>
                    <a:pt x="1571" y="339"/>
                  </a:lnTo>
                  <a:cubicBezTo>
                    <a:pt x="1609" y="304"/>
                    <a:pt x="1638" y="269"/>
                    <a:pt x="1658" y="232"/>
                  </a:cubicBezTo>
                  <a:lnTo>
                    <a:pt x="1658" y="232"/>
                  </a:lnTo>
                  <a:cubicBezTo>
                    <a:pt x="1665" y="219"/>
                    <a:pt x="1671" y="207"/>
                    <a:pt x="1676" y="194"/>
                  </a:cubicBezTo>
                  <a:lnTo>
                    <a:pt x="1836" y="194"/>
                  </a:lnTo>
                  <a:lnTo>
                    <a:pt x="1837" y="0"/>
                  </a:lnTo>
                  <a:lnTo>
                    <a:pt x="1838" y="336"/>
                  </a:lnTo>
                  <a:lnTo>
                    <a:pt x="1837" y="531"/>
                  </a:lnTo>
                  <a:lnTo>
                    <a:pt x="1685" y="530"/>
                  </a:lnTo>
                  <a:lnTo>
                    <a:pt x="1685" y="740"/>
                  </a:lnTo>
                  <a:lnTo>
                    <a:pt x="1447" y="878"/>
                  </a:lnTo>
                  <a:lnTo>
                    <a:pt x="1334" y="812"/>
                  </a:lnTo>
                  <a:lnTo>
                    <a:pt x="1334" y="812"/>
                  </a:lnTo>
                  <a:cubicBezTo>
                    <a:pt x="1323" y="816"/>
                    <a:pt x="1312" y="820"/>
                    <a:pt x="1301" y="824"/>
                  </a:cubicBezTo>
                  <a:lnTo>
                    <a:pt x="1301" y="824"/>
                  </a:lnTo>
                  <a:cubicBezTo>
                    <a:pt x="1297" y="825"/>
                    <a:pt x="1294" y="826"/>
                    <a:pt x="1290" y="827"/>
                  </a:cubicBezTo>
                  <a:lnTo>
                    <a:pt x="1290" y="827"/>
                  </a:lnTo>
                  <a:cubicBezTo>
                    <a:pt x="1282" y="830"/>
                    <a:pt x="1274" y="832"/>
                    <a:pt x="1266" y="835"/>
                  </a:cubicBezTo>
                  <a:lnTo>
                    <a:pt x="1266" y="835"/>
                  </a:lnTo>
                  <a:cubicBezTo>
                    <a:pt x="1264" y="835"/>
                    <a:pt x="1262" y="835"/>
                    <a:pt x="1260" y="836"/>
                  </a:cubicBezTo>
                  <a:lnTo>
                    <a:pt x="1260" y="836"/>
                  </a:lnTo>
                  <a:cubicBezTo>
                    <a:pt x="1258" y="837"/>
                    <a:pt x="1256" y="837"/>
                    <a:pt x="1254" y="838"/>
                  </a:cubicBezTo>
                  <a:lnTo>
                    <a:pt x="1254" y="838"/>
                  </a:lnTo>
                  <a:cubicBezTo>
                    <a:pt x="1245" y="841"/>
                    <a:pt x="1236" y="842"/>
                    <a:pt x="1227" y="845"/>
                  </a:cubicBezTo>
                  <a:lnTo>
                    <a:pt x="1227" y="845"/>
                  </a:lnTo>
                  <a:cubicBezTo>
                    <a:pt x="1224" y="846"/>
                    <a:pt x="1220" y="847"/>
                    <a:pt x="1217" y="848"/>
                  </a:cubicBezTo>
                  <a:lnTo>
                    <a:pt x="1217" y="848"/>
                  </a:lnTo>
                  <a:cubicBezTo>
                    <a:pt x="1205" y="851"/>
                    <a:pt x="1193" y="854"/>
                    <a:pt x="1180" y="856"/>
                  </a:cubicBezTo>
                  <a:lnTo>
                    <a:pt x="1180" y="856"/>
                  </a:lnTo>
                  <a:lnTo>
                    <a:pt x="1179" y="856"/>
                  </a:lnTo>
                  <a:lnTo>
                    <a:pt x="1179" y="856"/>
                  </a:lnTo>
                  <a:cubicBezTo>
                    <a:pt x="1177" y="857"/>
                    <a:pt x="1174" y="857"/>
                    <a:pt x="1172" y="857"/>
                  </a:cubicBezTo>
                  <a:lnTo>
                    <a:pt x="1172" y="857"/>
                  </a:lnTo>
                  <a:cubicBezTo>
                    <a:pt x="1163" y="859"/>
                    <a:pt x="1154" y="861"/>
                    <a:pt x="1145" y="862"/>
                  </a:cubicBezTo>
                  <a:lnTo>
                    <a:pt x="1145" y="862"/>
                  </a:lnTo>
                  <a:cubicBezTo>
                    <a:pt x="1141" y="864"/>
                    <a:pt x="1136" y="864"/>
                    <a:pt x="1132" y="865"/>
                  </a:cubicBezTo>
                  <a:lnTo>
                    <a:pt x="1132" y="865"/>
                  </a:lnTo>
                  <a:cubicBezTo>
                    <a:pt x="1124" y="866"/>
                    <a:pt x="1117" y="867"/>
                    <a:pt x="1109" y="868"/>
                  </a:cubicBezTo>
                  <a:lnTo>
                    <a:pt x="1109" y="868"/>
                  </a:lnTo>
                  <a:cubicBezTo>
                    <a:pt x="1107" y="869"/>
                    <a:pt x="1104" y="869"/>
                    <a:pt x="1103" y="869"/>
                  </a:cubicBezTo>
                  <a:lnTo>
                    <a:pt x="1103" y="869"/>
                  </a:lnTo>
                  <a:cubicBezTo>
                    <a:pt x="1097" y="870"/>
                    <a:pt x="1091" y="871"/>
                    <a:pt x="1085" y="872"/>
                  </a:cubicBezTo>
                  <a:lnTo>
                    <a:pt x="1084" y="965"/>
                  </a:lnTo>
                  <a:lnTo>
                    <a:pt x="748" y="965"/>
                  </a:lnTo>
                  <a:lnTo>
                    <a:pt x="748" y="872"/>
                  </a:lnTo>
                  <a:lnTo>
                    <a:pt x="748" y="872"/>
                  </a:lnTo>
                  <a:cubicBezTo>
                    <a:pt x="738" y="870"/>
                    <a:pt x="727" y="869"/>
                    <a:pt x="717" y="867"/>
                  </a:cubicBezTo>
                  <a:lnTo>
                    <a:pt x="717" y="867"/>
                  </a:lnTo>
                  <a:cubicBezTo>
                    <a:pt x="713" y="867"/>
                    <a:pt x="710" y="866"/>
                    <a:pt x="706" y="865"/>
                  </a:cubicBezTo>
                  <a:lnTo>
                    <a:pt x="706" y="865"/>
                  </a:lnTo>
                  <a:cubicBezTo>
                    <a:pt x="700" y="864"/>
                    <a:pt x="693" y="864"/>
                    <a:pt x="686" y="862"/>
                  </a:cubicBezTo>
                  <a:lnTo>
                    <a:pt x="686" y="862"/>
                  </a:lnTo>
                  <a:lnTo>
                    <a:pt x="686" y="862"/>
                  </a:lnTo>
                  <a:lnTo>
                    <a:pt x="686" y="862"/>
                  </a:lnTo>
                  <a:cubicBezTo>
                    <a:pt x="674" y="860"/>
                    <a:pt x="662" y="858"/>
                    <a:pt x="651" y="855"/>
                  </a:cubicBezTo>
                  <a:lnTo>
                    <a:pt x="651" y="855"/>
                  </a:lnTo>
                  <a:cubicBezTo>
                    <a:pt x="647" y="854"/>
                    <a:pt x="645" y="854"/>
                    <a:pt x="642" y="853"/>
                  </a:cubicBezTo>
                  <a:lnTo>
                    <a:pt x="642" y="853"/>
                  </a:lnTo>
                  <a:cubicBezTo>
                    <a:pt x="634" y="851"/>
                    <a:pt x="625" y="850"/>
                    <a:pt x="617" y="848"/>
                  </a:cubicBezTo>
                  <a:lnTo>
                    <a:pt x="617" y="848"/>
                  </a:lnTo>
                  <a:cubicBezTo>
                    <a:pt x="613" y="847"/>
                    <a:pt x="609" y="845"/>
                    <a:pt x="605" y="844"/>
                  </a:cubicBezTo>
                  <a:lnTo>
                    <a:pt x="605" y="844"/>
                  </a:lnTo>
                  <a:cubicBezTo>
                    <a:pt x="597" y="842"/>
                    <a:pt x="590" y="841"/>
                    <a:pt x="583" y="838"/>
                  </a:cubicBezTo>
                  <a:lnTo>
                    <a:pt x="583" y="838"/>
                  </a:lnTo>
                  <a:cubicBezTo>
                    <a:pt x="579" y="837"/>
                    <a:pt x="575" y="836"/>
                    <a:pt x="570" y="835"/>
                  </a:cubicBezTo>
                  <a:lnTo>
                    <a:pt x="570" y="835"/>
                  </a:lnTo>
                  <a:cubicBezTo>
                    <a:pt x="564" y="833"/>
                    <a:pt x="556" y="831"/>
                    <a:pt x="550" y="829"/>
                  </a:cubicBezTo>
                  <a:lnTo>
                    <a:pt x="550" y="829"/>
                  </a:lnTo>
                  <a:cubicBezTo>
                    <a:pt x="548" y="828"/>
                    <a:pt x="545" y="827"/>
                    <a:pt x="543" y="827"/>
                  </a:cubicBezTo>
                  <a:lnTo>
                    <a:pt x="543" y="827"/>
                  </a:lnTo>
                  <a:cubicBezTo>
                    <a:pt x="541" y="826"/>
                    <a:pt x="540" y="825"/>
                    <a:pt x="538" y="825"/>
                  </a:cubicBezTo>
                  <a:lnTo>
                    <a:pt x="538" y="825"/>
                  </a:lnTo>
                  <a:cubicBezTo>
                    <a:pt x="525" y="821"/>
                    <a:pt x="513" y="817"/>
                    <a:pt x="501" y="812"/>
                  </a:cubicBezTo>
                  <a:lnTo>
                    <a:pt x="387" y="878"/>
                  </a:lnTo>
                  <a:lnTo>
                    <a:pt x="150" y="740"/>
                  </a:lnTo>
                  <a:lnTo>
                    <a:pt x="150" y="530"/>
                  </a:lnTo>
                  <a:lnTo>
                    <a:pt x="1" y="531"/>
                  </a:lnTo>
                  <a:lnTo>
                    <a:pt x="0" y="194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88" name="Freeform 80">
              <a:extLst>
                <a:ext uri="{FF2B5EF4-FFF2-40B4-BE49-F238E27FC236}">
                  <a16:creationId xmlns:a16="http://schemas.microsoft.com/office/drawing/2014/main" id="{8B2A0706-E4FF-EA12-E16A-CAB553123E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74615" y="8301033"/>
              <a:ext cx="1201085" cy="630787"/>
            </a:xfrm>
            <a:custGeom>
              <a:avLst/>
              <a:gdLst>
                <a:gd name="T0" fmla="*/ 161 w 1839"/>
                <a:gd name="T1" fmla="*/ 195 h 967"/>
                <a:gd name="T2" fmla="*/ 169 w 1839"/>
                <a:gd name="T3" fmla="*/ 215 h 967"/>
                <a:gd name="T4" fmla="*/ 177 w 1839"/>
                <a:gd name="T5" fmla="*/ 231 h 967"/>
                <a:gd name="T6" fmla="*/ 188 w 1839"/>
                <a:gd name="T7" fmla="*/ 250 h 967"/>
                <a:gd name="T8" fmla="*/ 189 w 1839"/>
                <a:gd name="T9" fmla="*/ 251 h 967"/>
                <a:gd name="T10" fmla="*/ 202 w 1839"/>
                <a:gd name="T11" fmla="*/ 270 h 967"/>
                <a:gd name="T12" fmla="*/ 213 w 1839"/>
                <a:gd name="T13" fmla="*/ 286 h 967"/>
                <a:gd name="T14" fmla="*/ 227 w 1839"/>
                <a:gd name="T15" fmla="*/ 302 h 967"/>
                <a:gd name="T16" fmla="*/ 231 w 1839"/>
                <a:gd name="T17" fmla="*/ 307 h 967"/>
                <a:gd name="T18" fmla="*/ 246 w 1839"/>
                <a:gd name="T19" fmla="*/ 323 h 967"/>
                <a:gd name="T20" fmla="*/ 263 w 1839"/>
                <a:gd name="T21" fmla="*/ 471 h 967"/>
                <a:gd name="T22" fmla="*/ 499 w 1839"/>
                <a:gd name="T23" fmla="*/ 477 h 967"/>
                <a:gd name="T24" fmla="*/ 549 w 1839"/>
                <a:gd name="T25" fmla="*/ 494 h 967"/>
                <a:gd name="T26" fmla="*/ 569 w 1839"/>
                <a:gd name="T27" fmla="*/ 499 h 967"/>
                <a:gd name="T28" fmla="*/ 603 w 1839"/>
                <a:gd name="T29" fmla="*/ 509 h 967"/>
                <a:gd name="T30" fmla="*/ 616 w 1839"/>
                <a:gd name="T31" fmla="*/ 512 h 967"/>
                <a:gd name="T32" fmla="*/ 650 w 1839"/>
                <a:gd name="T33" fmla="*/ 520 h 967"/>
                <a:gd name="T34" fmla="*/ 684 w 1839"/>
                <a:gd name="T35" fmla="*/ 527 h 967"/>
                <a:gd name="T36" fmla="*/ 716 w 1839"/>
                <a:gd name="T37" fmla="*/ 532 h 967"/>
                <a:gd name="T38" fmla="*/ 749 w 1839"/>
                <a:gd name="T39" fmla="*/ 629 h 967"/>
                <a:gd name="T40" fmla="*/ 1084 w 1839"/>
                <a:gd name="T41" fmla="*/ 537 h 967"/>
                <a:gd name="T42" fmla="*/ 1131 w 1839"/>
                <a:gd name="T43" fmla="*/ 529 h 967"/>
                <a:gd name="T44" fmla="*/ 1144 w 1839"/>
                <a:gd name="T45" fmla="*/ 527 h 967"/>
                <a:gd name="T46" fmla="*/ 1179 w 1839"/>
                <a:gd name="T47" fmla="*/ 520 h 967"/>
                <a:gd name="T48" fmla="*/ 1216 w 1839"/>
                <a:gd name="T49" fmla="*/ 512 h 967"/>
                <a:gd name="T50" fmla="*/ 1253 w 1839"/>
                <a:gd name="T51" fmla="*/ 502 h 967"/>
                <a:gd name="T52" fmla="*/ 1265 w 1839"/>
                <a:gd name="T53" fmla="*/ 499 h 967"/>
                <a:gd name="T54" fmla="*/ 1299 w 1839"/>
                <a:gd name="T55" fmla="*/ 488 h 967"/>
                <a:gd name="T56" fmla="*/ 1446 w 1839"/>
                <a:gd name="T57" fmla="*/ 542 h 967"/>
                <a:gd name="T58" fmla="*/ 1571 w 1839"/>
                <a:gd name="T59" fmla="*/ 339 h 967"/>
                <a:gd name="T60" fmla="*/ 1675 w 1839"/>
                <a:gd name="T61" fmla="*/ 195 h 967"/>
                <a:gd name="T62" fmla="*/ 1838 w 1839"/>
                <a:gd name="T63" fmla="*/ 337 h 967"/>
                <a:gd name="T64" fmla="*/ 1685 w 1839"/>
                <a:gd name="T65" fmla="*/ 741 h 967"/>
                <a:gd name="T66" fmla="*/ 1334 w 1839"/>
                <a:gd name="T67" fmla="*/ 812 h 967"/>
                <a:gd name="T68" fmla="*/ 1290 w 1839"/>
                <a:gd name="T69" fmla="*/ 828 h 967"/>
                <a:gd name="T70" fmla="*/ 1266 w 1839"/>
                <a:gd name="T71" fmla="*/ 835 h 967"/>
                <a:gd name="T72" fmla="*/ 1254 w 1839"/>
                <a:gd name="T73" fmla="*/ 838 h 967"/>
                <a:gd name="T74" fmla="*/ 1226 w 1839"/>
                <a:gd name="T75" fmla="*/ 846 h 967"/>
                <a:gd name="T76" fmla="*/ 1180 w 1839"/>
                <a:gd name="T77" fmla="*/ 857 h 967"/>
                <a:gd name="T78" fmla="*/ 1179 w 1839"/>
                <a:gd name="T79" fmla="*/ 857 h 967"/>
                <a:gd name="T80" fmla="*/ 1145 w 1839"/>
                <a:gd name="T81" fmla="*/ 864 h 967"/>
                <a:gd name="T82" fmla="*/ 1132 w 1839"/>
                <a:gd name="T83" fmla="*/ 865 h 967"/>
                <a:gd name="T84" fmla="*/ 1103 w 1839"/>
                <a:gd name="T85" fmla="*/ 870 h 967"/>
                <a:gd name="T86" fmla="*/ 1084 w 1839"/>
                <a:gd name="T87" fmla="*/ 966 h 967"/>
                <a:gd name="T88" fmla="*/ 749 w 1839"/>
                <a:gd name="T89" fmla="*/ 872 h 967"/>
                <a:gd name="T90" fmla="*/ 706 w 1839"/>
                <a:gd name="T91" fmla="*/ 866 h 967"/>
                <a:gd name="T92" fmla="*/ 686 w 1839"/>
                <a:gd name="T93" fmla="*/ 863 h 967"/>
                <a:gd name="T94" fmla="*/ 651 w 1839"/>
                <a:gd name="T95" fmla="*/ 856 h 967"/>
                <a:gd name="T96" fmla="*/ 641 w 1839"/>
                <a:gd name="T97" fmla="*/ 854 h 967"/>
                <a:gd name="T98" fmla="*/ 605 w 1839"/>
                <a:gd name="T99" fmla="*/ 845 h 967"/>
                <a:gd name="T100" fmla="*/ 583 w 1839"/>
                <a:gd name="T101" fmla="*/ 840 h 967"/>
                <a:gd name="T102" fmla="*/ 550 w 1839"/>
                <a:gd name="T103" fmla="*/ 830 h 967"/>
                <a:gd name="T104" fmla="*/ 542 w 1839"/>
                <a:gd name="T105" fmla="*/ 827 h 967"/>
                <a:gd name="T106" fmla="*/ 501 w 1839"/>
                <a:gd name="T107" fmla="*/ 812 h 967"/>
                <a:gd name="T108" fmla="*/ 150 w 1839"/>
                <a:gd name="T109" fmla="*/ 531 h 9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39" h="967">
                  <a:moveTo>
                    <a:pt x="0" y="195"/>
                  </a:moveTo>
                  <a:lnTo>
                    <a:pt x="161" y="195"/>
                  </a:lnTo>
                  <a:lnTo>
                    <a:pt x="161" y="195"/>
                  </a:lnTo>
                  <a:cubicBezTo>
                    <a:pt x="163" y="201"/>
                    <a:pt x="165" y="206"/>
                    <a:pt x="168" y="212"/>
                  </a:cubicBezTo>
                  <a:lnTo>
                    <a:pt x="168" y="212"/>
                  </a:lnTo>
                  <a:cubicBezTo>
                    <a:pt x="168" y="213"/>
                    <a:pt x="169" y="214"/>
                    <a:pt x="169" y="215"/>
                  </a:cubicBezTo>
                  <a:lnTo>
                    <a:pt x="169" y="215"/>
                  </a:lnTo>
                  <a:cubicBezTo>
                    <a:pt x="172" y="221"/>
                    <a:pt x="174" y="226"/>
                    <a:pt x="177" y="231"/>
                  </a:cubicBezTo>
                  <a:lnTo>
                    <a:pt x="177" y="231"/>
                  </a:lnTo>
                  <a:cubicBezTo>
                    <a:pt x="178" y="232"/>
                    <a:pt x="178" y="233"/>
                    <a:pt x="179" y="234"/>
                  </a:cubicBezTo>
                  <a:lnTo>
                    <a:pt x="179" y="234"/>
                  </a:lnTo>
                  <a:cubicBezTo>
                    <a:pt x="182" y="240"/>
                    <a:pt x="185" y="245"/>
                    <a:pt x="188" y="250"/>
                  </a:cubicBezTo>
                  <a:lnTo>
                    <a:pt x="188" y="250"/>
                  </a:lnTo>
                  <a:cubicBezTo>
                    <a:pt x="188" y="251"/>
                    <a:pt x="189" y="251"/>
                    <a:pt x="189" y="251"/>
                  </a:cubicBezTo>
                  <a:lnTo>
                    <a:pt x="189" y="251"/>
                  </a:lnTo>
                  <a:cubicBezTo>
                    <a:pt x="192" y="257"/>
                    <a:pt x="195" y="262"/>
                    <a:pt x="199" y="267"/>
                  </a:cubicBezTo>
                  <a:lnTo>
                    <a:pt x="199" y="267"/>
                  </a:lnTo>
                  <a:cubicBezTo>
                    <a:pt x="200" y="268"/>
                    <a:pt x="201" y="269"/>
                    <a:pt x="202" y="270"/>
                  </a:cubicBezTo>
                  <a:lnTo>
                    <a:pt x="202" y="270"/>
                  </a:lnTo>
                  <a:cubicBezTo>
                    <a:pt x="205" y="276"/>
                    <a:pt x="209" y="281"/>
                    <a:pt x="213" y="286"/>
                  </a:cubicBezTo>
                  <a:lnTo>
                    <a:pt x="213" y="286"/>
                  </a:lnTo>
                  <a:cubicBezTo>
                    <a:pt x="214" y="287"/>
                    <a:pt x="215" y="289"/>
                    <a:pt x="216" y="290"/>
                  </a:cubicBezTo>
                  <a:lnTo>
                    <a:pt x="216" y="290"/>
                  </a:lnTo>
                  <a:cubicBezTo>
                    <a:pt x="219" y="294"/>
                    <a:pt x="223" y="298"/>
                    <a:pt x="227" y="302"/>
                  </a:cubicBezTo>
                  <a:lnTo>
                    <a:pt x="227" y="302"/>
                  </a:lnTo>
                  <a:cubicBezTo>
                    <a:pt x="228" y="304"/>
                    <a:pt x="230" y="306"/>
                    <a:pt x="231" y="307"/>
                  </a:cubicBezTo>
                  <a:lnTo>
                    <a:pt x="231" y="307"/>
                  </a:lnTo>
                  <a:cubicBezTo>
                    <a:pt x="234" y="312"/>
                    <a:pt x="239" y="316"/>
                    <a:pt x="243" y="320"/>
                  </a:cubicBezTo>
                  <a:lnTo>
                    <a:pt x="243" y="320"/>
                  </a:lnTo>
                  <a:cubicBezTo>
                    <a:pt x="244" y="321"/>
                    <a:pt x="245" y="322"/>
                    <a:pt x="246" y="323"/>
                  </a:cubicBezTo>
                  <a:lnTo>
                    <a:pt x="246" y="323"/>
                  </a:lnTo>
                  <a:cubicBezTo>
                    <a:pt x="252" y="328"/>
                    <a:pt x="257" y="334"/>
                    <a:pt x="263" y="339"/>
                  </a:cubicBezTo>
                  <a:lnTo>
                    <a:pt x="263" y="471"/>
                  </a:lnTo>
                  <a:lnTo>
                    <a:pt x="385" y="542"/>
                  </a:lnTo>
                  <a:lnTo>
                    <a:pt x="499" y="477"/>
                  </a:lnTo>
                  <a:lnTo>
                    <a:pt x="499" y="477"/>
                  </a:lnTo>
                  <a:cubicBezTo>
                    <a:pt x="512" y="481"/>
                    <a:pt x="524" y="485"/>
                    <a:pt x="537" y="489"/>
                  </a:cubicBezTo>
                  <a:lnTo>
                    <a:pt x="537" y="489"/>
                  </a:lnTo>
                  <a:cubicBezTo>
                    <a:pt x="541" y="491"/>
                    <a:pt x="545" y="492"/>
                    <a:pt x="549" y="494"/>
                  </a:cubicBezTo>
                  <a:lnTo>
                    <a:pt x="549" y="494"/>
                  </a:lnTo>
                  <a:cubicBezTo>
                    <a:pt x="555" y="495"/>
                    <a:pt x="562" y="498"/>
                    <a:pt x="569" y="499"/>
                  </a:cubicBezTo>
                  <a:lnTo>
                    <a:pt x="569" y="499"/>
                  </a:lnTo>
                  <a:cubicBezTo>
                    <a:pt x="573" y="500"/>
                    <a:pt x="578" y="502"/>
                    <a:pt x="582" y="503"/>
                  </a:cubicBezTo>
                  <a:lnTo>
                    <a:pt x="582" y="503"/>
                  </a:lnTo>
                  <a:cubicBezTo>
                    <a:pt x="589" y="505"/>
                    <a:pt x="596" y="507"/>
                    <a:pt x="603" y="509"/>
                  </a:cubicBezTo>
                  <a:lnTo>
                    <a:pt x="603" y="509"/>
                  </a:lnTo>
                  <a:cubicBezTo>
                    <a:pt x="608" y="510"/>
                    <a:pt x="612" y="510"/>
                    <a:pt x="616" y="512"/>
                  </a:cubicBezTo>
                  <a:lnTo>
                    <a:pt x="616" y="512"/>
                  </a:lnTo>
                  <a:cubicBezTo>
                    <a:pt x="624" y="514"/>
                    <a:pt x="632" y="516"/>
                    <a:pt x="640" y="518"/>
                  </a:cubicBezTo>
                  <a:lnTo>
                    <a:pt x="640" y="518"/>
                  </a:lnTo>
                  <a:cubicBezTo>
                    <a:pt x="643" y="518"/>
                    <a:pt x="647" y="519"/>
                    <a:pt x="650" y="520"/>
                  </a:cubicBezTo>
                  <a:lnTo>
                    <a:pt x="650" y="520"/>
                  </a:lnTo>
                  <a:cubicBezTo>
                    <a:pt x="661" y="522"/>
                    <a:pt x="673" y="524"/>
                    <a:pt x="684" y="527"/>
                  </a:cubicBezTo>
                  <a:lnTo>
                    <a:pt x="684" y="527"/>
                  </a:lnTo>
                  <a:cubicBezTo>
                    <a:pt x="691" y="528"/>
                    <a:pt x="699" y="529"/>
                    <a:pt x="706" y="530"/>
                  </a:cubicBezTo>
                  <a:lnTo>
                    <a:pt x="706" y="530"/>
                  </a:lnTo>
                  <a:cubicBezTo>
                    <a:pt x="709" y="530"/>
                    <a:pt x="713" y="531"/>
                    <a:pt x="716" y="532"/>
                  </a:cubicBezTo>
                  <a:lnTo>
                    <a:pt x="716" y="532"/>
                  </a:lnTo>
                  <a:cubicBezTo>
                    <a:pt x="727" y="534"/>
                    <a:pt x="737" y="535"/>
                    <a:pt x="748" y="537"/>
                  </a:cubicBezTo>
                  <a:lnTo>
                    <a:pt x="749" y="629"/>
                  </a:lnTo>
                  <a:lnTo>
                    <a:pt x="1083" y="629"/>
                  </a:lnTo>
                  <a:lnTo>
                    <a:pt x="1084" y="537"/>
                  </a:lnTo>
                  <a:lnTo>
                    <a:pt x="1084" y="537"/>
                  </a:lnTo>
                  <a:cubicBezTo>
                    <a:pt x="1092" y="535"/>
                    <a:pt x="1100" y="534"/>
                    <a:pt x="1108" y="533"/>
                  </a:cubicBezTo>
                  <a:lnTo>
                    <a:pt x="1108" y="533"/>
                  </a:lnTo>
                  <a:cubicBezTo>
                    <a:pt x="1115" y="532"/>
                    <a:pt x="1123" y="530"/>
                    <a:pt x="1131" y="529"/>
                  </a:cubicBezTo>
                  <a:lnTo>
                    <a:pt x="1131" y="529"/>
                  </a:lnTo>
                  <a:cubicBezTo>
                    <a:pt x="1135" y="529"/>
                    <a:pt x="1140" y="528"/>
                    <a:pt x="1144" y="527"/>
                  </a:cubicBezTo>
                  <a:lnTo>
                    <a:pt x="1144" y="527"/>
                  </a:lnTo>
                  <a:cubicBezTo>
                    <a:pt x="1153" y="525"/>
                    <a:pt x="1162" y="524"/>
                    <a:pt x="1171" y="522"/>
                  </a:cubicBezTo>
                  <a:lnTo>
                    <a:pt x="1171" y="522"/>
                  </a:lnTo>
                  <a:cubicBezTo>
                    <a:pt x="1174" y="521"/>
                    <a:pt x="1176" y="521"/>
                    <a:pt x="1179" y="520"/>
                  </a:cubicBezTo>
                  <a:lnTo>
                    <a:pt x="1179" y="520"/>
                  </a:lnTo>
                  <a:cubicBezTo>
                    <a:pt x="1191" y="518"/>
                    <a:pt x="1204" y="515"/>
                    <a:pt x="1216" y="512"/>
                  </a:cubicBezTo>
                  <a:lnTo>
                    <a:pt x="1216" y="512"/>
                  </a:lnTo>
                  <a:cubicBezTo>
                    <a:pt x="1219" y="511"/>
                    <a:pt x="1223" y="510"/>
                    <a:pt x="1226" y="509"/>
                  </a:cubicBezTo>
                  <a:lnTo>
                    <a:pt x="1226" y="509"/>
                  </a:lnTo>
                  <a:cubicBezTo>
                    <a:pt x="1235" y="507"/>
                    <a:pt x="1244" y="505"/>
                    <a:pt x="1253" y="502"/>
                  </a:cubicBezTo>
                  <a:lnTo>
                    <a:pt x="1253" y="502"/>
                  </a:lnTo>
                  <a:cubicBezTo>
                    <a:pt x="1257" y="501"/>
                    <a:pt x="1261" y="500"/>
                    <a:pt x="1265" y="499"/>
                  </a:cubicBezTo>
                  <a:lnTo>
                    <a:pt x="1265" y="499"/>
                  </a:lnTo>
                  <a:cubicBezTo>
                    <a:pt x="1273" y="497"/>
                    <a:pt x="1281" y="494"/>
                    <a:pt x="1289" y="492"/>
                  </a:cubicBezTo>
                  <a:lnTo>
                    <a:pt x="1289" y="492"/>
                  </a:lnTo>
                  <a:cubicBezTo>
                    <a:pt x="1292" y="491"/>
                    <a:pt x="1296" y="489"/>
                    <a:pt x="1299" y="488"/>
                  </a:cubicBezTo>
                  <a:lnTo>
                    <a:pt x="1299" y="488"/>
                  </a:lnTo>
                  <a:cubicBezTo>
                    <a:pt x="1311" y="485"/>
                    <a:pt x="1322" y="481"/>
                    <a:pt x="1334" y="477"/>
                  </a:cubicBezTo>
                  <a:lnTo>
                    <a:pt x="1446" y="542"/>
                  </a:lnTo>
                  <a:lnTo>
                    <a:pt x="1572" y="470"/>
                  </a:lnTo>
                  <a:lnTo>
                    <a:pt x="1571" y="339"/>
                  </a:lnTo>
                  <a:lnTo>
                    <a:pt x="1571" y="339"/>
                  </a:lnTo>
                  <a:cubicBezTo>
                    <a:pt x="1609" y="305"/>
                    <a:pt x="1638" y="270"/>
                    <a:pt x="1658" y="232"/>
                  </a:cubicBezTo>
                  <a:lnTo>
                    <a:pt x="1658" y="232"/>
                  </a:lnTo>
                  <a:cubicBezTo>
                    <a:pt x="1665" y="220"/>
                    <a:pt x="1671" y="207"/>
                    <a:pt x="1675" y="195"/>
                  </a:cubicBezTo>
                  <a:lnTo>
                    <a:pt x="1835" y="195"/>
                  </a:lnTo>
                  <a:lnTo>
                    <a:pt x="1837" y="0"/>
                  </a:lnTo>
                  <a:lnTo>
                    <a:pt x="1838" y="337"/>
                  </a:lnTo>
                  <a:lnTo>
                    <a:pt x="1837" y="531"/>
                  </a:lnTo>
                  <a:lnTo>
                    <a:pt x="1685" y="531"/>
                  </a:lnTo>
                  <a:lnTo>
                    <a:pt x="1685" y="741"/>
                  </a:lnTo>
                  <a:lnTo>
                    <a:pt x="1447" y="878"/>
                  </a:lnTo>
                  <a:lnTo>
                    <a:pt x="1334" y="812"/>
                  </a:lnTo>
                  <a:lnTo>
                    <a:pt x="1334" y="812"/>
                  </a:lnTo>
                  <a:cubicBezTo>
                    <a:pt x="1323" y="817"/>
                    <a:pt x="1312" y="821"/>
                    <a:pt x="1300" y="825"/>
                  </a:cubicBezTo>
                  <a:lnTo>
                    <a:pt x="1300" y="825"/>
                  </a:lnTo>
                  <a:cubicBezTo>
                    <a:pt x="1297" y="825"/>
                    <a:pt x="1294" y="827"/>
                    <a:pt x="1290" y="828"/>
                  </a:cubicBezTo>
                  <a:lnTo>
                    <a:pt x="1290" y="828"/>
                  </a:lnTo>
                  <a:cubicBezTo>
                    <a:pt x="1282" y="831"/>
                    <a:pt x="1274" y="833"/>
                    <a:pt x="1266" y="835"/>
                  </a:cubicBezTo>
                  <a:lnTo>
                    <a:pt x="1266" y="835"/>
                  </a:lnTo>
                  <a:cubicBezTo>
                    <a:pt x="1264" y="836"/>
                    <a:pt x="1262" y="837"/>
                    <a:pt x="1260" y="837"/>
                  </a:cubicBezTo>
                  <a:lnTo>
                    <a:pt x="1260" y="837"/>
                  </a:lnTo>
                  <a:cubicBezTo>
                    <a:pt x="1258" y="838"/>
                    <a:pt x="1256" y="838"/>
                    <a:pt x="1254" y="838"/>
                  </a:cubicBezTo>
                  <a:lnTo>
                    <a:pt x="1254" y="838"/>
                  </a:lnTo>
                  <a:cubicBezTo>
                    <a:pt x="1245" y="841"/>
                    <a:pt x="1236" y="844"/>
                    <a:pt x="1226" y="846"/>
                  </a:cubicBezTo>
                  <a:lnTo>
                    <a:pt x="1226" y="846"/>
                  </a:lnTo>
                  <a:cubicBezTo>
                    <a:pt x="1224" y="847"/>
                    <a:pt x="1220" y="848"/>
                    <a:pt x="1217" y="848"/>
                  </a:cubicBezTo>
                  <a:lnTo>
                    <a:pt x="1217" y="848"/>
                  </a:lnTo>
                  <a:cubicBezTo>
                    <a:pt x="1205" y="851"/>
                    <a:pt x="1193" y="854"/>
                    <a:pt x="1180" y="857"/>
                  </a:cubicBezTo>
                  <a:lnTo>
                    <a:pt x="1180" y="857"/>
                  </a:lnTo>
                  <a:lnTo>
                    <a:pt x="1179" y="857"/>
                  </a:lnTo>
                  <a:lnTo>
                    <a:pt x="1179" y="857"/>
                  </a:lnTo>
                  <a:cubicBezTo>
                    <a:pt x="1177" y="857"/>
                    <a:pt x="1174" y="858"/>
                    <a:pt x="1172" y="858"/>
                  </a:cubicBezTo>
                  <a:lnTo>
                    <a:pt x="1172" y="858"/>
                  </a:lnTo>
                  <a:cubicBezTo>
                    <a:pt x="1163" y="860"/>
                    <a:pt x="1154" y="862"/>
                    <a:pt x="1145" y="864"/>
                  </a:cubicBezTo>
                  <a:lnTo>
                    <a:pt x="1145" y="864"/>
                  </a:lnTo>
                  <a:cubicBezTo>
                    <a:pt x="1141" y="864"/>
                    <a:pt x="1136" y="865"/>
                    <a:pt x="1132" y="865"/>
                  </a:cubicBezTo>
                  <a:lnTo>
                    <a:pt x="1132" y="865"/>
                  </a:lnTo>
                  <a:cubicBezTo>
                    <a:pt x="1124" y="866"/>
                    <a:pt x="1117" y="868"/>
                    <a:pt x="1109" y="869"/>
                  </a:cubicBezTo>
                  <a:lnTo>
                    <a:pt x="1109" y="869"/>
                  </a:lnTo>
                  <a:cubicBezTo>
                    <a:pt x="1107" y="870"/>
                    <a:pt x="1104" y="870"/>
                    <a:pt x="1103" y="870"/>
                  </a:cubicBezTo>
                  <a:lnTo>
                    <a:pt x="1103" y="870"/>
                  </a:lnTo>
                  <a:cubicBezTo>
                    <a:pt x="1097" y="871"/>
                    <a:pt x="1091" y="872"/>
                    <a:pt x="1085" y="872"/>
                  </a:cubicBezTo>
                  <a:lnTo>
                    <a:pt x="1084" y="966"/>
                  </a:lnTo>
                  <a:lnTo>
                    <a:pt x="749" y="966"/>
                  </a:lnTo>
                  <a:lnTo>
                    <a:pt x="749" y="872"/>
                  </a:lnTo>
                  <a:lnTo>
                    <a:pt x="749" y="872"/>
                  </a:lnTo>
                  <a:cubicBezTo>
                    <a:pt x="738" y="871"/>
                    <a:pt x="727" y="870"/>
                    <a:pt x="717" y="868"/>
                  </a:cubicBezTo>
                  <a:lnTo>
                    <a:pt x="717" y="868"/>
                  </a:lnTo>
                  <a:cubicBezTo>
                    <a:pt x="713" y="867"/>
                    <a:pt x="710" y="866"/>
                    <a:pt x="706" y="866"/>
                  </a:cubicBezTo>
                  <a:lnTo>
                    <a:pt x="706" y="866"/>
                  </a:lnTo>
                  <a:cubicBezTo>
                    <a:pt x="700" y="865"/>
                    <a:pt x="693" y="864"/>
                    <a:pt x="686" y="863"/>
                  </a:cubicBezTo>
                  <a:lnTo>
                    <a:pt x="686" y="863"/>
                  </a:lnTo>
                  <a:cubicBezTo>
                    <a:pt x="686" y="863"/>
                    <a:pt x="686" y="863"/>
                    <a:pt x="686" y="862"/>
                  </a:cubicBezTo>
                  <a:lnTo>
                    <a:pt x="686" y="862"/>
                  </a:lnTo>
                  <a:cubicBezTo>
                    <a:pt x="674" y="861"/>
                    <a:pt x="662" y="858"/>
                    <a:pt x="651" y="856"/>
                  </a:cubicBezTo>
                  <a:lnTo>
                    <a:pt x="651" y="856"/>
                  </a:lnTo>
                  <a:cubicBezTo>
                    <a:pt x="647" y="855"/>
                    <a:pt x="645" y="854"/>
                    <a:pt x="641" y="854"/>
                  </a:cubicBezTo>
                  <a:lnTo>
                    <a:pt x="641" y="854"/>
                  </a:lnTo>
                  <a:cubicBezTo>
                    <a:pt x="633" y="852"/>
                    <a:pt x="625" y="850"/>
                    <a:pt x="617" y="848"/>
                  </a:cubicBezTo>
                  <a:lnTo>
                    <a:pt x="617" y="848"/>
                  </a:lnTo>
                  <a:cubicBezTo>
                    <a:pt x="613" y="847"/>
                    <a:pt x="609" y="846"/>
                    <a:pt x="605" y="845"/>
                  </a:cubicBezTo>
                  <a:lnTo>
                    <a:pt x="605" y="845"/>
                  </a:lnTo>
                  <a:cubicBezTo>
                    <a:pt x="597" y="843"/>
                    <a:pt x="590" y="841"/>
                    <a:pt x="583" y="840"/>
                  </a:cubicBezTo>
                  <a:lnTo>
                    <a:pt x="583" y="840"/>
                  </a:lnTo>
                  <a:cubicBezTo>
                    <a:pt x="579" y="838"/>
                    <a:pt x="575" y="837"/>
                    <a:pt x="570" y="835"/>
                  </a:cubicBezTo>
                  <a:lnTo>
                    <a:pt x="570" y="835"/>
                  </a:lnTo>
                  <a:cubicBezTo>
                    <a:pt x="564" y="834"/>
                    <a:pt x="556" y="831"/>
                    <a:pt x="550" y="830"/>
                  </a:cubicBezTo>
                  <a:lnTo>
                    <a:pt x="550" y="830"/>
                  </a:lnTo>
                  <a:cubicBezTo>
                    <a:pt x="548" y="829"/>
                    <a:pt x="545" y="828"/>
                    <a:pt x="542" y="827"/>
                  </a:cubicBezTo>
                  <a:lnTo>
                    <a:pt x="542" y="827"/>
                  </a:lnTo>
                  <a:cubicBezTo>
                    <a:pt x="541" y="827"/>
                    <a:pt x="539" y="826"/>
                    <a:pt x="538" y="825"/>
                  </a:cubicBezTo>
                  <a:lnTo>
                    <a:pt x="538" y="825"/>
                  </a:lnTo>
                  <a:cubicBezTo>
                    <a:pt x="525" y="822"/>
                    <a:pt x="513" y="817"/>
                    <a:pt x="501" y="812"/>
                  </a:cubicBezTo>
                  <a:lnTo>
                    <a:pt x="387" y="878"/>
                  </a:lnTo>
                  <a:lnTo>
                    <a:pt x="150" y="741"/>
                  </a:lnTo>
                  <a:lnTo>
                    <a:pt x="150" y="531"/>
                  </a:lnTo>
                  <a:lnTo>
                    <a:pt x="1" y="531"/>
                  </a:lnTo>
                  <a:lnTo>
                    <a:pt x="0" y="195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89" name="Freeform 81">
              <a:extLst>
                <a:ext uri="{FF2B5EF4-FFF2-40B4-BE49-F238E27FC236}">
                  <a16:creationId xmlns:a16="http://schemas.microsoft.com/office/drawing/2014/main" id="{85E32A84-A2A5-7D04-9CD1-5C1750E9C5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553554" y="6719747"/>
              <a:ext cx="555899" cy="734476"/>
            </a:xfrm>
            <a:custGeom>
              <a:avLst/>
              <a:gdLst>
                <a:gd name="T0" fmla="*/ 848 w 852"/>
                <a:gd name="T1" fmla="*/ 1096 h 1125"/>
                <a:gd name="T2" fmla="*/ 844 w 852"/>
                <a:gd name="T3" fmla="*/ 1079 h 1125"/>
                <a:gd name="T4" fmla="*/ 837 w 852"/>
                <a:gd name="T5" fmla="*/ 1061 h 1125"/>
                <a:gd name="T6" fmla="*/ 829 w 852"/>
                <a:gd name="T7" fmla="*/ 1043 h 1125"/>
                <a:gd name="T8" fmla="*/ 815 w 852"/>
                <a:gd name="T9" fmla="*/ 1023 h 1125"/>
                <a:gd name="T10" fmla="*/ 799 w 852"/>
                <a:gd name="T11" fmla="*/ 1004 h 1125"/>
                <a:gd name="T12" fmla="*/ 778 w 852"/>
                <a:gd name="T13" fmla="*/ 985 h 1125"/>
                <a:gd name="T14" fmla="*/ 759 w 852"/>
                <a:gd name="T15" fmla="*/ 969 h 1125"/>
                <a:gd name="T16" fmla="*/ 737 w 852"/>
                <a:gd name="T17" fmla="*/ 955 h 1125"/>
                <a:gd name="T18" fmla="*/ 702 w 852"/>
                <a:gd name="T19" fmla="*/ 936 h 1125"/>
                <a:gd name="T20" fmla="*/ 660 w 852"/>
                <a:gd name="T21" fmla="*/ 917 h 1125"/>
                <a:gd name="T22" fmla="*/ 630 w 852"/>
                <a:gd name="T23" fmla="*/ 907 h 1125"/>
                <a:gd name="T24" fmla="*/ 600 w 852"/>
                <a:gd name="T25" fmla="*/ 898 h 1125"/>
                <a:gd name="T26" fmla="*/ 571 w 852"/>
                <a:gd name="T27" fmla="*/ 892 h 1125"/>
                <a:gd name="T28" fmla="*/ 528 w 852"/>
                <a:gd name="T29" fmla="*/ 884 h 1125"/>
                <a:gd name="T30" fmla="*/ 495 w 852"/>
                <a:gd name="T31" fmla="*/ 880 h 1125"/>
                <a:gd name="T32" fmla="*/ 459 w 852"/>
                <a:gd name="T33" fmla="*/ 878 h 1125"/>
                <a:gd name="T34" fmla="*/ 429 w 852"/>
                <a:gd name="T35" fmla="*/ 877 h 1125"/>
                <a:gd name="T36" fmla="*/ 367 w 852"/>
                <a:gd name="T37" fmla="*/ 880 h 1125"/>
                <a:gd name="T38" fmla="*/ 306 w 852"/>
                <a:gd name="T39" fmla="*/ 887 h 1125"/>
                <a:gd name="T40" fmla="*/ 278 w 852"/>
                <a:gd name="T41" fmla="*/ 892 h 1125"/>
                <a:gd name="T42" fmla="*/ 244 w 852"/>
                <a:gd name="T43" fmla="*/ 901 h 1125"/>
                <a:gd name="T44" fmla="*/ 212 w 852"/>
                <a:gd name="T45" fmla="*/ 911 h 1125"/>
                <a:gd name="T46" fmla="*/ 157 w 852"/>
                <a:gd name="T47" fmla="*/ 933 h 1125"/>
                <a:gd name="T48" fmla="*/ 1 w 852"/>
                <a:gd name="T49" fmla="*/ 1124 h 1125"/>
                <a:gd name="T50" fmla="*/ 153 w 852"/>
                <a:gd name="T51" fmla="*/ 499 h 1125"/>
                <a:gd name="T52" fmla="*/ 187 w 852"/>
                <a:gd name="T53" fmla="*/ 484 h 1125"/>
                <a:gd name="T54" fmla="*/ 215 w 852"/>
                <a:gd name="T55" fmla="*/ 474 h 1125"/>
                <a:gd name="T56" fmla="*/ 242 w 852"/>
                <a:gd name="T57" fmla="*/ 465 h 1125"/>
                <a:gd name="T58" fmla="*/ 277 w 852"/>
                <a:gd name="T59" fmla="*/ 457 h 1125"/>
                <a:gd name="T60" fmla="*/ 297 w 852"/>
                <a:gd name="T61" fmla="*/ 453 h 1125"/>
                <a:gd name="T62" fmla="*/ 325 w 852"/>
                <a:gd name="T63" fmla="*/ 448 h 1125"/>
                <a:gd name="T64" fmla="*/ 408 w 852"/>
                <a:gd name="T65" fmla="*/ 442 h 1125"/>
                <a:gd name="T66" fmla="*/ 437 w 852"/>
                <a:gd name="T67" fmla="*/ 442 h 1125"/>
                <a:gd name="T68" fmla="*/ 457 w 852"/>
                <a:gd name="T69" fmla="*/ 442 h 1125"/>
                <a:gd name="T70" fmla="*/ 494 w 852"/>
                <a:gd name="T71" fmla="*/ 444 h 1125"/>
                <a:gd name="T72" fmla="*/ 523 w 852"/>
                <a:gd name="T73" fmla="*/ 448 h 1125"/>
                <a:gd name="T74" fmla="*/ 553 w 852"/>
                <a:gd name="T75" fmla="*/ 453 h 1125"/>
                <a:gd name="T76" fmla="*/ 580 w 852"/>
                <a:gd name="T77" fmla="*/ 458 h 1125"/>
                <a:gd name="T78" fmla="*/ 610 w 852"/>
                <a:gd name="T79" fmla="*/ 465 h 1125"/>
                <a:gd name="T80" fmla="*/ 634 w 852"/>
                <a:gd name="T81" fmla="*/ 473 h 1125"/>
                <a:gd name="T82" fmla="*/ 648 w 852"/>
                <a:gd name="T83" fmla="*/ 434 h 1125"/>
                <a:gd name="T84" fmla="*/ 659 w 852"/>
                <a:gd name="T85" fmla="*/ 481 h 1125"/>
                <a:gd name="T86" fmla="*/ 701 w 852"/>
                <a:gd name="T87" fmla="*/ 500 h 1125"/>
                <a:gd name="T88" fmla="*/ 732 w 852"/>
                <a:gd name="T89" fmla="*/ 516 h 1125"/>
                <a:gd name="T90" fmla="*/ 751 w 852"/>
                <a:gd name="T91" fmla="*/ 529 h 1125"/>
                <a:gd name="T92" fmla="*/ 771 w 852"/>
                <a:gd name="T93" fmla="*/ 544 h 1125"/>
                <a:gd name="T94" fmla="*/ 786 w 852"/>
                <a:gd name="T95" fmla="*/ 556 h 1125"/>
                <a:gd name="T96" fmla="*/ 800 w 852"/>
                <a:gd name="T97" fmla="*/ 571 h 1125"/>
                <a:gd name="T98" fmla="*/ 814 w 852"/>
                <a:gd name="T99" fmla="*/ 588 h 1125"/>
                <a:gd name="T100" fmla="*/ 827 w 852"/>
                <a:gd name="T101" fmla="*/ 608 h 1125"/>
                <a:gd name="T102" fmla="*/ 834 w 852"/>
                <a:gd name="T103" fmla="*/ 619 h 1125"/>
                <a:gd name="T104" fmla="*/ 840 w 852"/>
                <a:gd name="T105" fmla="*/ 634 h 1125"/>
                <a:gd name="T106" fmla="*/ 845 w 852"/>
                <a:gd name="T107" fmla="*/ 649 h 1125"/>
                <a:gd name="T108" fmla="*/ 847 w 852"/>
                <a:gd name="T109" fmla="*/ 660 h 1125"/>
                <a:gd name="T110" fmla="*/ 850 w 852"/>
                <a:gd name="T111" fmla="*/ 679 h 1125"/>
                <a:gd name="T112" fmla="*/ 851 w 852"/>
                <a:gd name="T113" fmla="*/ 1114 h 1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52" h="1125">
                  <a:moveTo>
                    <a:pt x="850" y="1108"/>
                  </a:moveTo>
                  <a:lnTo>
                    <a:pt x="850" y="1108"/>
                  </a:lnTo>
                  <a:cubicBezTo>
                    <a:pt x="850" y="1106"/>
                    <a:pt x="850" y="1104"/>
                    <a:pt x="850" y="1103"/>
                  </a:cubicBezTo>
                  <a:lnTo>
                    <a:pt x="850" y="1103"/>
                  </a:lnTo>
                  <a:cubicBezTo>
                    <a:pt x="849" y="1100"/>
                    <a:pt x="849" y="1098"/>
                    <a:pt x="848" y="1096"/>
                  </a:cubicBezTo>
                  <a:lnTo>
                    <a:pt x="848" y="1096"/>
                  </a:lnTo>
                  <a:cubicBezTo>
                    <a:pt x="848" y="1094"/>
                    <a:pt x="848" y="1092"/>
                    <a:pt x="847" y="1090"/>
                  </a:cubicBezTo>
                  <a:lnTo>
                    <a:pt x="847" y="1090"/>
                  </a:lnTo>
                  <a:cubicBezTo>
                    <a:pt x="847" y="1089"/>
                    <a:pt x="847" y="1086"/>
                    <a:pt x="846" y="1084"/>
                  </a:cubicBezTo>
                  <a:lnTo>
                    <a:pt x="846" y="1084"/>
                  </a:lnTo>
                  <a:cubicBezTo>
                    <a:pt x="846" y="1082"/>
                    <a:pt x="845" y="1080"/>
                    <a:pt x="844" y="1079"/>
                  </a:cubicBezTo>
                  <a:lnTo>
                    <a:pt x="844" y="1079"/>
                  </a:lnTo>
                  <a:cubicBezTo>
                    <a:pt x="844" y="1077"/>
                    <a:pt x="843" y="1074"/>
                    <a:pt x="842" y="1073"/>
                  </a:cubicBezTo>
                  <a:lnTo>
                    <a:pt x="842" y="1073"/>
                  </a:lnTo>
                  <a:cubicBezTo>
                    <a:pt x="842" y="1071"/>
                    <a:pt x="841" y="1069"/>
                    <a:pt x="840" y="1067"/>
                  </a:cubicBezTo>
                  <a:lnTo>
                    <a:pt x="840" y="1067"/>
                  </a:lnTo>
                  <a:cubicBezTo>
                    <a:pt x="839" y="1065"/>
                    <a:pt x="838" y="1063"/>
                    <a:pt x="837" y="1061"/>
                  </a:cubicBezTo>
                  <a:lnTo>
                    <a:pt x="837" y="1061"/>
                  </a:lnTo>
                  <a:cubicBezTo>
                    <a:pt x="837" y="1059"/>
                    <a:pt x="836" y="1057"/>
                    <a:pt x="835" y="1055"/>
                  </a:cubicBezTo>
                  <a:lnTo>
                    <a:pt x="835" y="1055"/>
                  </a:lnTo>
                  <a:cubicBezTo>
                    <a:pt x="834" y="1053"/>
                    <a:pt x="833" y="1051"/>
                    <a:pt x="832" y="1049"/>
                  </a:cubicBezTo>
                  <a:lnTo>
                    <a:pt x="832" y="1049"/>
                  </a:lnTo>
                  <a:cubicBezTo>
                    <a:pt x="831" y="1047"/>
                    <a:pt x="830" y="1046"/>
                    <a:pt x="829" y="1043"/>
                  </a:cubicBezTo>
                  <a:lnTo>
                    <a:pt x="829" y="1043"/>
                  </a:lnTo>
                  <a:cubicBezTo>
                    <a:pt x="827" y="1041"/>
                    <a:pt x="826" y="1039"/>
                    <a:pt x="825" y="1036"/>
                  </a:cubicBezTo>
                  <a:lnTo>
                    <a:pt x="825" y="1036"/>
                  </a:lnTo>
                  <a:cubicBezTo>
                    <a:pt x="823" y="1035"/>
                    <a:pt x="822" y="1033"/>
                    <a:pt x="822" y="1032"/>
                  </a:cubicBezTo>
                  <a:lnTo>
                    <a:pt x="822" y="1032"/>
                  </a:lnTo>
                  <a:cubicBezTo>
                    <a:pt x="819" y="1029"/>
                    <a:pt x="817" y="1026"/>
                    <a:pt x="815" y="1023"/>
                  </a:cubicBezTo>
                  <a:lnTo>
                    <a:pt x="815" y="1023"/>
                  </a:lnTo>
                  <a:cubicBezTo>
                    <a:pt x="815" y="1022"/>
                    <a:pt x="813" y="1021"/>
                    <a:pt x="813" y="1020"/>
                  </a:cubicBezTo>
                  <a:lnTo>
                    <a:pt x="813" y="1020"/>
                  </a:lnTo>
                  <a:cubicBezTo>
                    <a:pt x="809" y="1015"/>
                    <a:pt x="806" y="1011"/>
                    <a:pt x="802" y="1007"/>
                  </a:cubicBezTo>
                  <a:lnTo>
                    <a:pt x="802" y="1007"/>
                  </a:lnTo>
                  <a:cubicBezTo>
                    <a:pt x="800" y="1006"/>
                    <a:pt x="799" y="1005"/>
                    <a:pt x="799" y="1004"/>
                  </a:cubicBezTo>
                  <a:lnTo>
                    <a:pt x="799" y="1004"/>
                  </a:lnTo>
                  <a:cubicBezTo>
                    <a:pt x="795" y="1001"/>
                    <a:pt x="792" y="998"/>
                    <a:pt x="789" y="994"/>
                  </a:cubicBezTo>
                  <a:lnTo>
                    <a:pt x="789" y="994"/>
                  </a:lnTo>
                  <a:cubicBezTo>
                    <a:pt x="787" y="993"/>
                    <a:pt x="786" y="991"/>
                    <a:pt x="784" y="990"/>
                  </a:cubicBezTo>
                  <a:lnTo>
                    <a:pt x="784" y="990"/>
                  </a:lnTo>
                  <a:cubicBezTo>
                    <a:pt x="782" y="988"/>
                    <a:pt x="780" y="987"/>
                    <a:pt x="778" y="985"/>
                  </a:cubicBezTo>
                  <a:lnTo>
                    <a:pt x="778" y="985"/>
                  </a:lnTo>
                  <a:cubicBezTo>
                    <a:pt x="776" y="983"/>
                    <a:pt x="774" y="981"/>
                    <a:pt x="772" y="979"/>
                  </a:cubicBezTo>
                  <a:lnTo>
                    <a:pt x="772" y="979"/>
                  </a:lnTo>
                  <a:cubicBezTo>
                    <a:pt x="770" y="978"/>
                    <a:pt x="767" y="976"/>
                    <a:pt x="766" y="975"/>
                  </a:cubicBezTo>
                  <a:lnTo>
                    <a:pt x="766" y="975"/>
                  </a:lnTo>
                  <a:cubicBezTo>
                    <a:pt x="763" y="973"/>
                    <a:pt x="762" y="971"/>
                    <a:pt x="759" y="969"/>
                  </a:cubicBezTo>
                  <a:lnTo>
                    <a:pt x="759" y="969"/>
                  </a:lnTo>
                  <a:cubicBezTo>
                    <a:pt x="757" y="968"/>
                    <a:pt x="755" y="967"/>
                    <a:pt x="752" y="965"/>
                  </a:cubicBezTo>
                  <a:lnTo>
                    <a:pt x="752" y="965"/>
                  </a:lnTo>
                  <a:cubicBezTo>
                    <a:pt x="750" y="963"/>
                    <a:pt x="747" y="962"/>
                    <a:pt x="745" y="960"/>
                  </a:cubicBezTo>
                  <a:lnTo>
                    <a:pt x="745" y="960"/>
                  </a:lnTo>
                  <a:cubicBezTo>
                    <a:pt x="743" y="958"/>
                    <a:pt x="740" y="957"/>
                    <a:pt x="737" y="955"/>
                  </a:cubicBezTo>
                  <a:lnTo>
                    <a:pt x="737" y="955"/>
                  </a:lnTo>
                  <a:cubicBezTo>
                    <a:pt x="734" y="953"/>
                    <a:pt x="731" y="951"/>
                    <a:pt x="727" y="949"/>
                  </a:cubicBezTo>
                  <a:lnTo>
                    <a:pt x="727" y="949"/>
                  </a:lnTo>
                  <a:cubicBezTo>
                    <a:pt x="721" y="945"/>
                    <a:pt x="715" y="942"/>
                    <a:pt x="708" y="938"/>
                  </a:cubicBezTo>
                  <a:lnTo>
                    <a:pt x="708" y="938"/>
                  </a:lnTo>
                  <a:cubicBezTo>
                    <a:pt x="706" y="938"/>
                    <a:pt x="704" y="937"/>
                    <a:pt x="702" y="936"/>
                  </a:cubicBezTo>
                  <a:lnTo>
                    <a:pt x="702" y="936"/>
                  </a:lnTo>
                  <a:cubicBezTo>
                    <a:pt x="697" y="933"/>
                    <a:pt x="692" y="931"/>
                    <a:pt x="686" y="928"/>
                  </a:cubicBezTo>
                  <a:lnTo>
                    <a:pt x="686" y="928"/>
                  </a:lnTo>
                  <a:cubicBezTo>
                    <a:pt x="685" y="927"/>
                    <a:pt x="683" y="927"/>
                    <a:pt x="681" y="926"/>
                  </a:cubicBezTo>
                  <a:lnTo>
                    <a:pt x="681" y="926"/>
                  </a:lnTo>
                  <a:cubicBezTo>
                    <a:pt x="674" y="923"/>
                    <a:pt x="667" y="920"/>
                    <a:pt x="660" y="917"/>
                  </a:cubicBezTo>
                  <a:lnTo>
                    <a:pt x="660" y="917"/>
                  </a:lnTo>
                  <a:cubicBezTo>
                    <a:pt x="659" y="917"/>
                    <a:pt x="658" y="917"/>
                    <a:pt x="656" y="916"/>
                  </a:cubicBezTo>
                  <a:lnTo>
                    <a:pt x="656" y="916"/>
                  </a:lnTo>
                  <a:cubicBezTo>
                    <a:pt x="650" y="914"/>
                    <a:pt x="644" y="911"/>
                    <a:pt x="638" y="910"/>
                  </a:cubicBezTo>
                  <a:lnTo>
                    <a:pt x="638" y="910"/>
                  </a:lnTo>
                  <a:cubicBezTo>
                    <a:pt x="635" y="908"/>
                    <a:pt x="632" y="908"/>
                    <a:pt x="630" y="907"/>
                  </a:cubicBezTo>
                  <a:lnTo>
                    <a:pt x="630" y="907"/>
                  </a:lnTo>
                  <a:cubicBezTo>
                    <a:pt x="626" y="906"/>
                    <a:pt x="623" y="905"/>
                    <a:pt x="620" y="904"/>
                  </a:cubicBezTo>
                  <a:lnTo>
                    <a:pt x="620" y="904"/>
                  </a:lnTo>
                  <a:cubicBezTo>
                    <a:pt x="616" y="903"/>
                    <a:pt x="614" y="902"/>
                    <a:pt x="611" y="901"/>
                  </a:cubicBezTo>
                  <a:lnTo>
                    <a:pt x="611" y="901"/>
                  </a:lnTo>
                  <a:cubicBezTo>
                    <a:pt x="607" y="900"/>
                    <a:pt x="604" y="899"/>
                    <a:pt x="600" y="898"/>
                  </a:cubicBezTo>
                  <a:lnTo>
                    <a:pt x="600" y="898"/>
                  </a:lnTo>
                  <a:cubicBezTo>
                    <a:pt x="597" y="898"/>
                    <a:pt x="594" y="897"/>
                    <a:pt x="591" y="896"/>
                  </a:cubicBezTo>
                  <a:lnTo>
                    <a:pt x="591" y="896"/>
                  </a:lnTo>
                  <a:cubicBezTo>
                    <a:pt x="588" y="895"/>
                    <a:pt x="584" y="894"/>
                    <a:pt x="581" y="894"/>
                  </a:cubicBezTo>
                  <a:lnTo>
                    <a:pt x="581" y="894"/>
                  </a:lnTo>
                  <a:cubicBezTo>
                    <a:pt x="578" y="893"/>
                    <a:pt x="575" y="892"/>
                    <a:pt x="571" y="892"/>
                  </a:cubicBezTo>
                  <a:lnTo>
                    <a:pt x="571" y="892"/>
                  </a:lnTo>
                  <a:cubicBezTo>
                    <a:pt x="568" y="891"/>
                    <a:pt x="564" y="890"/>
                    <a:pt x="560" y="890"/>
                  </a:cubicBezTo>
                  <a:lnTo>
                    <a:pt x="560" y="890"/>
                  </a:lnTo>
                  <a:cubicBezTo>
                    <a:pt x="558" y="889"/>
                    <a:pt x="555" y="888"/>
                    <a:pt x="552" y="888"/>
                  </a:cubicBezTo>
                  <a:lnTo>
                    <a:pt x="552" y="888"/>
                  </a:lnTo>
                  <a:cubicBezTo>
                    <a:pt x="544" y="887"/>
                    <a:pt x="536" y="886"/>
                    <a:pt x="528" y="884"/>
                  </a:cubicBezTo>
                  <a:lnTo>
                    <a:pt x="528" y="884"/>
                  </a:lnTo>
                  <a:cubicBezTo>
                    <a:pt x="527" y="884"/>
                    <a:pt x="525" y="884"/>
                    <a:pt x="524" y="884"/>
                  </a:cubicBezTo>
                  <a:lnTo>
                    <a:pt x="524" y="884"/>
                  </a:lnTo>
                  <a:cubicBezTo>
                    <a:pt x="517" y="882"/>
                    <a:pt x="510" y="882"/>
                    <a:pt x="503" y="881"/>
                  </a:cubicBezTo>
                  <a:lnTo>
                    <a:pt x="503" y="881"/>
                  </a:lnTo>
                  <a:cubicBezTo>
                    <a:pt x="500" y="881"/>
                    <a:pt x="498" y="881"/>
                    <a:pt x="495" y="880"/>
                  </a:cubicBezTo>
                  <a:lnTo>
                    <a:pt x="495" y="880"/>
                  </a:lnTo>
                  <a:cubicBezTo>
                    <a:pt x="490" y="880"/>
                    <a:pt x="486" y="880"/>
                    <a:pt x="481" y="879"/>
                  </a:cubicBezTo>
                  <a:lnTo>
                    <a:pt x="481" y="879"/>
                  </a:lnTo>
                  <a:cubicBezTo>
                    <a:pt x="479" y="879"/>
                    <a:pt x="476" y="879"/>
                    <a:pt x="473" y="878"/>
                  </a:cubicBezTo>
                  <a:lnTo>
                    <a:pt x="473" y="878"/>
                  </a:lnTo>
                  <a:cubicBezTo>
                    <a:pt x="468" y="878"/>
                    <a:pt x="463" y="878"/>
                    <a:pt x="459" y="878"/>
                  </a:cubicBezTo>
                  <a:lnTo>
                    <a:pt x="459" y="878"/>
                  </a:lnTo>
                  <a:cubicBezTo>
                    <a:pt x="456" y="878"/>
                    <a:pt x="453" y="878"/>
                    <a:pt x="450" y="877"/>
                  </a:cubicBezTo>
                  <a:lnTo>
                    <a:pt x="450" y="877"/>
                  </a:lnTo>
                  <a:cubicBezTo>
                    <a:pt x="446" y="877"/>
                    <a:pt x="442" y="877"/>
                    <a:pt x="438" y="877"/>
                  </a:cubicBezTo>
                  <a:lnTo>
                    <a:pt x="438" y="877"/>
                  </a:lnTo>
                  <a:cubicBezTo>
                    <a:pt x="435" y="877"/>
                    <a:pt x="432" y="877"/>
                    <a:pt x="429" y="877"/>
                  </a:cubicBezTo>
                  <a:lnTo>
                    <a:pt x="429" y="877"/>
                  </a:lnTo>
                  <a:cubicBezTo>
                    <a:pt x="425" y="877"/>
                    <a:pt x="420" y="877"/>
                    <a:pt x="416" y="877"/>
                  </a:cubicBezTo>
                  <a:lnTo>
                    <a:pt x="409" y="877"/>
                  </a:lnTo>
                  <a:lnTo>
                    <a:pt x="409" y="877"/>
                  </a:lnTo>
                  <a:cubicBezTo>
                    <a:pt x="395" y="878"/>
                    <a:pt x="382" y="878"/>
                    <a:pt x="368" y="880"/>
                  </a:cubicBezTo>
                  <a:lnTo>
                    <a:pt x="368" y="880"/>
                  </a:lnTo>
                  <a:cubicBezTo>
                    <a:pt x="368" y="880"/>
                    <a:pt x="368" y="880"/>
                    <a:pt x="367" y="880"/>
                  </a:cubicBezTo>
                  <a:lnTo>
                    <a:pt x="367" y="880"/>
                  </a:lnTo>
                  <a:cubicBezTo>
                    <a:pt x="353" y="881"/>
                    <a:pt x="340" y="882"/>
                    <a:pt x="327" y="884"/>
                  </a:cubicBezTo>
                  <a:lnTo>
                    <a:pt x="327" y="884"/>
                  </a:lnTo>
                  <a:cubicBezTo>
                    <a:pt x="325" y="884"/>
                    <a:pt x="324" y="884"/>
                    <a:pt x="323" y="885"/>
                  </a:cubicBezTo>
                  <a:lnTo>
                    <a:pt x="323" y="885"/>
                  </a:lnTo>
                  <a:cubicBezTo>
                    <a:pt x="317" y="886"/>
                    <a:pt x="311" y="887"/>
                    <a:pt x="306" y="887"/>
                  </a:cubicBezTo>
                  <a:lnTo>
                    <a:pt x="306" y="887"/>
                  </a:lnTo>
                  <a:cubicBezTo>
                    <a:pt x="303" y="888"/>
                    <a:pt x="301" y="888"/>
                    <a:pt x="298" y="888"/>
                  </a:cubicBezTo>
                  <a:lnTo>
                    <a:pt x="298" y="888"/>
                  </a:lnTo>
                  <a:cubicBezTo>
                    <a:pt x="294" y="890"/>
                    <a:pt x="289" y="890"/>
                    <a:pt x="285" y="891"/>
                  </a:cubicBezTo>
                  <a:lnTo>
                    <a:pt x="285" y="891"/>
                  </a:lnTo>
                  <a:cubicBezTo>
                    <a:pt x="283" y="892"/>
                    <a:pt x="281" y="892"/>
                    <a:pt x="278" y="892"/>
                  </a:cubicBezTo>
                  <a:lnTo>
                    <a:pt x="278" y="892"/>
                  </a:lnTo>
                  <a:cubicBezTo>
                    <a:pt x="274" y="894"/>
                    <a:pt x="269" y="895"/>
                    <a:pt x="264" y="896"/>
                  </a:cubicBezTo>
                  <a:lnTo>
                    <a:pt x="264" y="896"/>
                  </a:lnTo>
                  <a:cubicBezTo>
                    <a:pt x="262" y="897"/>
                    <a:pt x="259" y="897"/>
                    <a:pt x="257" y="898"/>
                  </a:cubicBezTo>
                  <a:lnTo>
                    <a:pt x="257" y="898"/>
                  </a:lnTo>
                  <a:cubicBezTo>
                    <a:pt x="252" y="899"/>
                    <a:pt x="248" y="900"/>
                    <a:pt x="244" y="901"/>
                  </a:cubicBezTo>
                  <a:lnTo>
                    <a:pt x="244" y="901"/>
                  </a:lnTo>
                  <a:cubicBezTo>
                    <a:pt x="241" y="902"/>
                    <a:pt x="239" y="902"/>
                    <a:pt x="236" y="904"/>
                  </a:cubicBezTo>
                  <a:lnTo>
                    <a:pt x="236" y="904"/>
                  </a:lnTo>
                  <a:cubicBezTo>
                    <a:pt x="229" y="905"/>
                    <a:pt x="222" y="908"/>
                    <a:pt x="216" y="910"/>
                  </a:cubicBezTo>
                  <a:lnTo>
                    <a:pt x="216" y="910"/>
                  </a:lnTo>
                  <a:cubicBezTo>
                    <a:pt x="215" y="910"/>
                    <a:pt x="214" y="911"/>
                    <a:pt x="212" y="911"/>
                  </a:cubicBezTo>
                  <a:lnTo>
                    <a:pt x="212" y="911"/>
                  </a:lnTo>
                  <a:cubicBezTo>
                    <a:pt x="205" y="914"/>
                    <a:pt x="197" y="916"/>
                    <a:pt x="190" y="919"/>
                  </a:cubicBezTo>
                  <a:lnTo>
                    <a:pt x="190" y="919"/>
                  </a:lnTo>
                  <a:cubicBezTo>
                    <a:pt x="188" y="920"/>
                    <a:pt x="187" y="920"/>
                    <a:pt x="186" y="921"/>
                  </a:cubicBezTo>
                  <a:lnTo>
                    <a:pt x="186" y="921"/>
                  </a:lnTo>
                  <a:cubicBezTo>
                    <a:pt x="176" y="925"/>
                    <a:pt x="167" y="929"/>
                    <a:pt x="157" y="933"/>
                  </a:cubicBezTo>
                  <a:lnTo>
                    <a:pt x="157" y="933"/>
                  </a:lnTo>
                  <a:cubicBezTo>
                    <a:pt x="157" y="934"/>
                    <a:pt x="156" y="934"/>
                    <a:pt x="154" y="934"/>
                  </a:cubicBezTo>
                  <a:lnTo>
                    <a:pt x="154" y="934"/>
                  </a:lnTo>
                  <a:cubicBezTo>
                    <a:pt x="145" y="939"/>
                    <a:pt x="136" y="944"/>
                    <a:pt x="127" y="949"/>
                  </a:cubicBezTo>
                  <a:lnTo>
                    <a:pt x="127" y="949"/>
                  </a:lnTo>
                  <a:cubicBezTo>
                    <a:pt x="43" y="998"/>
                    <a:pt x="1" y="1061"/>
                    <a:pt x="1" y="1124"/>
                  </a:cubicBezTo>
                  <a:lnTo>
                    <a:pt x="0" y="689"/>
                  </a:lnTo>
                  <a:lnTo>
                    <a:pt x="0" y="689"/>
                  </a:lnTo>
                  <a:cubicBezTo>
                    <a:pt x="0" y="625"/>
                    <a:pt x="42" y="562"/>
                    <a:pt x="126" y="513"/>
                  </a:cubicBezTo>
                  <a:lnTo>
                    <a:pt x="126" y="513"/>
                  </a:lnTo>
                  <a:cubicBezTo>
                    <a:pt x="135" y="508"/>
                    <a:pt x="144" y="504"/>
                    <a:pt x="153" y="499"/>
                  </a:cubicBezTo>
                  <a:lnTo>
                    <a:pt x="153" y="499"/>
                  </a:lnTo>
                  <a:cubicBezTo>
                    <a:pt x="154" y="498"/>
                    <a:pt x="155" y="498"/>
                    <a:pt x="156" y="497"/>
                  </a:cubicBezTo>
                  <a:lnTo>
                    <a:pt x="156" y="497"/>
                  </a:lnTo>
                  <a:cubicBezTo>
                    <a:pt x="166" y="493"/>
                    <a:pt x="175" y="489"/>
                    <a:pt x="184" y="485"/>
                  </a:cubicBezTo>
                  <a:lnTo>
                    <a:pt x="184" y="485"/>
                  </a:lnTo>
                  <a:cubicBezTo>
                    <a:pt x="185" y="485"/>
                    <a:pt x="186" y="484"/>
                    <a:pt x="187" y="484"/>
                  </a:cubicBezTo>
                  <a:lnTo>
                    <a:pt x="187" y="484"/>
                  </a:lnTo>
                  <a:cubicBezTo>
                    <a:pt x="187" y="484"/>
                    <a:pt x="188" y="484"/>
                    <a:pt x="189" y="483"/>
                  </a:cubicBezTo>
                  <a:lnTo>
                    <a:pt x="189" y="483"/>
                  </a:lnTo>
                  <a:cubicBezTo>
                    <a:pt x="196" y="480"/>
                    <a:pt x="204" y="478"/>
                    <a:pt x="211" y="475"/>
                  </a:cubicBezTo>
                  <a:lnTo>
                    <a:pt x="211" y="475"/>
                  </a:lnTo>
                  <a:cubicBezTo>
                    <a:pt x="212" y="474"/>
                    <a:pt x="214" y="474"/>
                    <a:pt x="215" y="474"/>
                  </a:cubicBezTo>
                  <a:lnTo>
                    <a:pt x="215" y="474"/>
                  </a:lnTo>
                  <a:cubicBezTo>
                    <a:pt x="221" y="471"/>
                    <a:pt x="228" y="470"/>
                    <a:pt x="235" y="468"/>
                  </a:cubicBezTo>
                  <a:lnTo>
                    <a:pt x="235" y="468"/>
                  </a:lnTo>
                  <a:cubicBezTo>
                    <a:pt x="236" y="467"/>
                    <a:pt x="237" y="467"/>
                    <a:pt x="238" y="467"/>
                  </a:cubicBezTo>
                  <a:lnTo>
                    <a:pt x="238" y="467"/>
                  </a:lnTo>
                  <a:cubicBezTo>
                    <a:pt x="239" y="466"/>
                    <a:pt x="241" y="466"/>
                    <a:pt x="242" y="465"/>
                  </a:cubicBezTo>
                  <a:lnTo>
                    <a:pt x="242" y="465"/>
                  </a:lnTo>
                  <a:cubicBezTo>
                    <a:pt x="247" y="464"/>
                    <a:pt x="251" y="463"/>
                    <a:pt x="255" y="462"/>
                  </a:cubicBezTo>
                  <a:lnTo>
                    <a:pt x="255" y="462"/>
                  </a:lnTo>
                  <a:cubicBezTo>
                    <a:pt x="258" y="462"/>
                    <a:pt x="261" y="461"/>
                    <a:pt x="263" y="460"/>
                  </a:cubicBezTo>
                  <a:lnTo>
                    <a:pt x="263" y="460"/>
                  </a:lnTo>
                  <a:cubicBezTo>
                    <a:pt x="268" y="459"/>
                    <a:pt x="272" y="458"/>
                    <a:pt x="277" y="457"/>
                  </a:cubicBezTo>
                  <a:lnTo>
                    <a:pt x="277" y="457"/>
                  </a:lnTo>
                  <a:cubicBezTo>
                    <a:pt x="279" y="457"/>
                    <a:pt x="281" y="456"/>
                    <a:pt x="282" y="455"/>
                  </a:cubicBezTo>
                  <a:lnTo>
                    <a:pt x="282" y="455"/>
                  </a:lnTo>
                  <a:cubicBezTo>
                    <a:pt x="283" y="455"/>
                    <a:pt x="284" y="455"/>
                    <a:pt x="284" y="455"/>
                  </a:cubicBezTo>
                  <a:lnTo>
                    <a:pt x="284" y="455"/>
                  </a:lnTo>
                  <a:cubicBezTo>
                    <a:pt x="288" y="454"/>
                    <a:pt x="293" y="454"/>
                    <a:pt x="297" y="453"/>
                  </a:cubicBezTo>
                  <a:lnTo>
                    <a:pt x="297" y="453"/>
                  </a:lnTo>
                  <a:cubicBezTo>
                    <a:pt x="299" y="453"/>
                    <a:pt x="302" y="452"/>
                    <a:pt x="305" y="452"/>
                  </a:cubicBezTo>
                  <a:lnTo>
                    <a:pt x="305" y="452"/>
                  </a:lnTo>
                  <a:cubicBezTo>
                    <a:pt x="310" y="451"/>
                    <a:pt x="316" y="450"/>
                    <a:pt x="322" y="449"/>
                  </a:cubicBezTo>
                  <a:lnTo>
                    <a:pt x="322" y="449"/>
                  </a:lnTo>
                  <a:cubicBezTo>
                    <a:pt x="323" y="449"/>
                    <a:pt x="323" y="448"/>
                    <a:pt x="325" y="448"/>
                  </a:cubicBezTo>
                  <a:lnTo>
                    <a:pt x="325" y="448"/>
                  </a:lnTo>
                  <a:lnTo>
                    <a:pt x="325" y="448"/>
                  </a:lnTo>
                  <a:cubicBezTo>
                    <a:pt x="338" y="446"/>
                    <a:pt x="352" y="445"/>
                    <a:pt x="366" y="444"/>
                  </a:cubicBezTo>
                  <a:lnTo>
                    <a:pt x="366" y="444"/>
                  </a:lnTo>
                  <a:lnTo>
                    <a:pt x="367" y="444"/>
                  </a:lnTo>
                  <a:lnTo>
                    <a:pt x="367" y="444"/>
                  </a:lnTo>
                  <a:cubicBezTo>
                    <a:pt x="380" y="443"/>
                    <a:pt x="394" y="442"/>
                    <a:pt x="408" y="442"/>
                  </a:cubicBezTo>
                  <a:lnTo>
                    <a:pt x="408" y="442"/>
                  </a:lnTo>
                  <a:lnTo>
                    <a:pt x="408" y="442"/>
                  </a:lnTo>
                  <a:lnTo>
                    <a:pt x="408" y="442"/>
                  </a:lnTo>
                  <a:cubicBezTo>
                    <a:pt x="410" y="442"/>
                    <a:pt x="413" y="442"/>
                    <a:pt x="414" y="442"/>
                  </a:cubicBezTo>
                  <a:lnTo>
                    <a:pt x="428" y="442"/>
                  </a:lnTo>
                  <a:lnTo>
                    <a:pt x="437" y="442"/>
                  </a:lnTo>
                  <a:lnTo>
                    <a:pt x="437" y="442"/>
                  </a:lnTo>
                  <a:cubicBezTo>
                    <a:pt x="441" y="442"/>
                    <a:pt x="445" y="442"/>
                    <a:pt x="449" y="442"/>
                  </a:cubicBezTo>
                  <a:lnTo>
                    <a:pt x="451" y="442"/>
                  </a:lnTo>
                  <a:lnTo>
                    <a:pt x="451" y="442"/>
                  </a:lnTo>
                  <a:cubicBezTo>
                    <a:pt x="453" y="442"/>
                    <a:pt x="456" y="442"/>
                    <a:pt x="457" y="442"/>
                  </a:cubicBezTo>
                  <a:lnTo>
                    <a:pt x="457" y="442"/>
                  </a:lnTo>
                  <a:cubicBezTo>
                    <a:pt x="462" y="442"/>
                    <a:pt x="467" y="443"/>
                    <a:pt x="471" y="443"/>
                  </a:cubicBezTo>
                  <a:lnTo>
                    <a:pt x="471" y="443"/>
                  </a:lnTo>
                  <a:cubicBezTo>
                    <a:pt x="474" y="443"/>
                    <a:pt x="477" y="443"/>
                    <a:pt x="480" y="443"/>
                  </a:cubicBezTo>
                  <a:lnTo>
                    <a:pt x="480" y="443"/>
                  </a:lnTo>
                  <a:cubicBezTo>
                    <a:pt x="485" y="444"/>
                    <a:pt x="489" y="444"/>
                    <a:pt x="494" y="444"/>
                  </a:cubicBezTo>
                  <a:lnTo>
                    <a:pt x="494" y="444"/>
                  </a:lnTo>
                  <a:cubicBezTo>
                    <a:pt x="496" y="444"/>
                    <a:pt x="497" y="445"/>
                    <a:pt x="499" y="445"/>
                  </a:cubicBezTo>
                  <a:lnTo>
                    <a:pt x="499" y="445"/>
                  </a:lnTo>
                  <a:cubicBezTo>
                    <a:pt x="500" y="445"/>
                    <a:pt x="501" y="445"/>
                    <a:pt x="502" y="445"/>
                  </a:cubicBezTo>
                  <a:lnTo>
                    <a:pt x="502" y="445"/>
                  </a:lnTo>
                  <a:cubicBezTo>
                    <a:pt x="509" y="446"/>
                    <a:pt x="516" y="447"/>
                    <a:pt x="523" y="448"/>
                  </a:cubicBezTo>
                  <a:lnTo>
                    <a:pt x="523" y="448"/>
                  </a:lnTo>
                  <a:cubicBezTo>
                    <a:pt x="524" y="448"/>
                    <a:pt x="525" y="448"/>
                    <a:pt x="527" y="448"/>
                  </a:cubicBezTo>
                  <a:lnTo>
                    <a:pt x="527" y="448"/>
                  </a:lnTo>
                  <a:cubicBezTo>
                    <a:pt x="535" y="449"/>
                    <a:pt x="543" y="451"/>
                    <a:pt x="551" y="452"/>
                  </a:cubicBezTo>
                  <a:lnTo>
                    <a:pt x="551" y="452"/>
                  </a:lnTo>
                  <a:cubicBezTo>
                    <a:pt x="551" y="452"/>
                    <a:pt x="552" y="452"/>
                    <a:pt x="553" y="453"/>
                  </a:cubicBezTo>
                  <a:lnTo>
                    <a:pt x="553" y="453"/>
                  </a:lnTo>
                  <a:cubicBezTo>
                    <a:pt x="555" y="453"/>
                    <a:pt x="557" y="453"/>
                    <a:pt x="559" y="454"/>
                  </a:cubicBezTo>
                  <a:lnTo>
                    <a:pt x="559" y="454"/>
                  </a:lnTo>
                  <a:cubicBezTo>
                    <a:pt x="563" y="454"/>
                    <a:pt x="567" y="455"/>
                    <a:pt x="570" y="455"/>
                  </a:cubicBezTo>
                  <a:lnTo>
                    <a:pt x="570" y="455"/>
                  </a:lnTo>
                  <a:cubicBezTo>
                    <a:pt x="573" y="457"/>
                    <a:pt x="577" y="457"/>
                    <a:pt x="580" y="458"/>
                  </a:cubicBezTo>
                  <a:lnTo>
                    <a:pt x="580" y="458"/>
                  </a:lnTo>
                  <a:cubicBezTo>
                    <a:pt x="583" y="458"/>
                    <a:pt x="587" y="460"/>
                    <a:pt x="590" y="460"/>
                  </a:cubicBezTo>
                  <a:lnTo>
                    <a:pt x="590" y="460"/>
                  </a:lnTo>
                  <a:cubicBezTo>
                    <a:pt x="593" y="461"/>
                    <a:pt x="596" y="462"/>
                    <a:pt x="599" y="463"/>
                  </a:cubicBezTo>
                  <a:lnTo>
                    <a:pt x="599" y="463"/>
                  </a:lnTo>
                  <a:cubicBezTo>
                    <a:pt x="602" y="464"/>
                    <a:pt x="606" y="464"/>
                    <a:pt x="610" y="465"/>
                  </a:cubicBezTo>
                  <a:lnTo>
                    <a:pt x="610" y="465"/>
                  </a:lnTo>
                  <a:cubicBezTo>
                    <a:pt x="612" y="466"/>
                    <a:pt x="615" y="467"/>
                    <a:pt x="618" y="468"/>
                  </a:cubicBezTo>
                  <a:lnTo>
                    <a:pt x="618" y="468"/>
                  </a:lnTo>
                  <a:cubicBezTo>
                    <a:pt x="622" y="469"/>
                    <a:pt x="625" y="470"/>
                    <a:pt x="629" y="471"/>
                  </a:cubicBezTo>
                  <a:lnTo>
                    <a:pt x="629" y="471"/>
                  </a:lnTo>
                  <a:cubicBezTo>
                    <a:pt x="630" y="471"/>
                    <a:pt x="632" y="472"/>
                    <a:pt x="634" y="473"/>
                  </a:cubicBezTo>
                  <a:lnTo>
                    <a:pt x="634" y="473"/>
                  </a:lnTo>
                  <a:cubicBezTo>
                    <a:pt x="634" y="473"/>
                    <a:pt x="635" y="473"/>
                    <a:pt x="636" y="474"/>
                  </a:cubicBezTo>
                  <a:lnTo>
                    <a:pt x="636" y="474"/>
                  </a:lnTo>
                  <a:cubicBezTo>
                    <a:pt x="640" y="474"/>
                    <a:pt x="644" y="476"/>
                    <a:pt x="646" y="477"/>
                  </a:cubicBezTo>
                  <a:lnTo>
                    <a:pt x="646" y="120"/>
                  </a:lnTo>
                  <a:lnTo>
                    <a:pt x="646" y="0"/>
                  </a:lnTo>
                  <a:lnTo>
                    <a:pt x="648" y="434"/>
                  </a:lnTo>
                  <a:lnTo>
                    <a:pt x="648" y="477"/>
                  </a:lnTo>
                  <a:lnTo>
                    <a:pt x="648" y="477"/>
                  </a:lnTo>
                  <a:cubicBezTo>
                    <a:pt x="650" y="478"/>
                    <a:pt x="652" y="479"/>
                    <a:pt x="655" y="480"/>
                  </a:cubicBezTo>
                  <a:lnTo>
                    <a:pt x="655" y="480"/>
                  </a:lnTo>
                  <a:cubicBezTo>
                    <a:pt x="656" y="481"/>
                    <a:pt x="658" y="481"/>
                    <a:pt x="659" y="481"/>
                  </a:cubicBezTo>
                  <a:lnTo>
                    <a:pt x="659" y="481"/>
                  </a:lnTo>
                  <a:cubicBezTo>
                    <a:pt x="666" y="484"/>
                    <a:pt x="673" y="487"/>
                    <a:pt x="680" y="490"/>
                  </a:cubicBezTo>
                  <a:lnTo>
                    <a:pt x="680" y="490"/>
                  </a:lnTo>
                  <a:cubicBezTo>
                    <a:pt x="682" y="491"/>
                    <a:pt x="684" y="492"/>
                    <a:pt x="685" y="493"/>
                  </a:cubicBezTo>
                  <a:lnTo>
                    <a:pt x="685" y="493"/>
                  </a:lnTo>
                  <a:cubicBezTo>
                    <a:pt x="691" y="495"/>
                    <a:pt x="696" y="497"/>
                    <a:pt x="701" y="500"/>
                  </a:cubicBezTo>
                  <a:lnTo>
                    <a:pt x="701" y="500"/>
                  </a:lnTo>
                  <a:cubicBezTo>
                    <a:pt x="703" y="501"/>
                    <a:pt x="705" y="502"/>
                    <a:pt x="707" y="503"/>
                  </a:cubicBezTo>
                  <a:lnTo>
                    <a:pt x="707" y="503"/>
                  </a:lnTo>
                  <a:cubicBezTo>
                    <a:pt x="713" y="506"/>
                    <a:pt x="720" y="510"/>
                    <a:pt x="726" y="513"/>
                  </a:cubicBezTo>
                  <a:lnTo>
                    <a:pt x="726" y="513"/>
                  </a:lnTo>
                  <a:cubicBezTo>
                    <a:pt x="728" y="514"/>
                    <a:pt x="730" y="515"/>
                    <a:pt x="732" y="516"/>
                  </a:cubicBezTo>
                  <a:lnTo>
                    <a:pt x="732" y="516"/>
                  </a:lnTo>
                  <a:cubicBezTo>
                    <a:pt x="733" y="517"/>
                    <a:pt x="735" y="518"/>
                    <a:pt x="736" y="520"/>
                  </a:cubicBezTo>
                  <a:lnTo>
                    <a:pt x="736" y="520"/>
                  </a:lnTo>
                  <a:cubicBezTo>
                    <a:pt x="739" y="521"/>
                    <a:pt x="742" y="523"/>
                    <a:pt x="744" y="524"/>
                  </a:cubicBezTo>
                  <a:lnTo>
                    <a:pt x="744" y="524"/>
                  </a:lnTo>
                  <a:cubicBezTo>
                    <a:pt x="746" y="526"/>
                    <a:pt x="749" y="527"/>
                    <a:pt x="751" y="529"/>
                  </a:cubicBezTo>
                  <a:lnTo>
                    <a:pt x="751" y="529"/>
                  </a:lnTo>
                  <a:cubicBezTo>
                    <a:pt x="753" y="531"/>
                    <a:pt x="756" y="533"/>
                    <a:pt x="758" y="534"/>
                  </a:cubicBezTo>
                  <a:lnTo>
                    <a:pt x="758" y="534"/>
                  </a:lnTo>
                  <a:cubicBezTo>
                    <a:pt x="760" y="535"/>
                    <a:pt x="762" y="537"/>
                    <a:pt x="765" y="539"/>
                  </a:cubicBezTo>
                  <a:lnTo>
                    <a:pt x="765" y="539"/>
                  </a:lnTo>
                  <a:cubicBezTo>
                    <a:pt x="766" y="541"/>
                    <a:pt x="769" y="542"/>
                    <a:pt x="771" y="544"/>
                  </a:cubicBezTo>
                  <a:lnTo>
                    <a:pt x="771" y="544"/>
                  </a:lnTo>
                  <a:cubicBezTo>
                    <a:pt x="773" y="545"/>
                    <a:pt x="775" y="547"/>
                    <a:pt x="777" y="549"/>
                  </a:cubicBezTo>
                  <a:lnTo>
                    <a:pt x="777" y="549"/>
                  </a:lnTo>
                  <a:cubicBezTo>
                    <a:pt x="779" y="551"/>
                    <a:pt x="781" y="553"/>
                    <a:pt x="783" y="554"/>
                  </a:cubicBezTo>
                  <a:lnTo>
                    <a:pt x="783" y="554"/>
                  </a:lnTo>
                  <a:cubicBezTo>
                    <a:pt x="784" y="555"/>
                    <a:pt x="785" y="555"/>
                    <a:pt x="786" y="556"/>
                  </a:cubicBezTo>
                  <a:lnTo>
                    <a:pt x="786" y="556"/>
                  </a:lnTo>
                  <a:cubicBezTo>
                    <a:pt x="786" y="557"/>
                    <a:pt x="787" y="558"/>
                    <a:pt x="787" y="558"/>
                  </a:cubicBezTo>
                  <a:lnTo>
                    <a:pt x="787" y="558"/>
                  </a:lnTo>
                  <a:cubicBezTo>
                    <a:pt x="791" y="561"/>
                    <a:pt x="794" y="565"/>
                    <a:pt x="797" y="568"/>
                  </a:cubicBezTo>
                  <a:lnTo>
                    <a:pt x="797" y="568"/>
                  </a:lnTo>
                  <a:cubicBezTo>
                    <a:pt x="798" y="569"/>
                    <a:pt x="799" y="570"/>
                    <a:pt x="800" y="571"/>
                  </a:cubicBezTo>
                  <a:lnTo>
                    <a:pt x="800" y="571"/>
                  </a:lnTo>
                  <a:cubicBezTo>
                    <a:pt x="805" y="575"/>
                    <a:pt x="808" y="580"/>
                    <a:pt x="812" y="584"/>
                  </a:cubicBezTo>
                  <a:lnTo>
                    <a:pt x="812" y="584"/>
                  </a:lnTo>
                  <a:cubicBezTo>
                    <a:pt x="812" y="584"/>
                    <a:pt x="812" y="584"/>
                    <a:pt x="812" y="585"/>
                  </a:cubicBezTo>
                  <a:lnTo>
                    <a:pt x="812" y="585"/>
                  </a:lnTo>
                  <a:cubicBezTo>
                    <a:pt x="813" y="586"/>
                    <a:pt x="813" y="586"/>
                    <a:pt x="814" y="588"/>
                  </a:cubicBezTo>
                  <a:lnTo>
                    <a:pt x="814" y="588"/>
                  </a:lnTo>
                  <a:cubicBezTo>
                    <a:pt x="816" y="591"/>
                    <a:pt x="818" y="593"/>
                    <a:pt x="820" y="596"/>
                  </a:cubicBezTo>
                  <a:lnTo>
                    <a:pt x="820" y="596"/>
                  </a:lnTo>
                  <a:cubicBezTo>
                    <a:pt x="821" y="598"/>
                    <a:pt x="822" y="599"/>
                    <a:pt x="823" y="601"/>
                  </a:cubicBezTo>
                  <a:lnTo>
                    <a:pt x="823" y="601"/>
                  </a:lnTo>
                  <a:cubicBezTo>
                    <a:pt x="825" y="603"/>
                    <a:pt x="826" y="605"/>
                    <a:pt x="827" y="608"/>
                  </a:cubicBezTo>
                  <a:lnTo>
                    <a:pt x="827" y="608"/>
                  </a:lnTo>
                  <a:cubicBezTo>
                    <a:pt x="828" y="609"/>
                    <a:pt x="828" y="609"/>
                    <a:pt x="829" y="610"/>
                  </a:cubicBezTo>
                  <a:lnTo>
                    <a:pt x="829" y="610"/>
                  </a:lnTo>
                  <a:cubicBezTo>
                    <a:pt x="830" y="611"/>
                    <a:pt x="830" y="612"/>
                    <a:pt x="830" y="613"/>
                  </a:cubicBezTo>
                  <a:lnTo>
                    <a:pt x="830" y="613"/>
                  </a:lnTo>
                  <a:cubicBezTo>
                    <a:pt x="832" y="615"/>
                    <a:pt x="833" y="618"/>
                    <a:pt x="834" y="619"/>
                  </a:cubicBezTo>
                  <a:lnTo>
                    <a:pt x="834" y="619"/>
                  </a:lnTo>
                  <a:cubicBezTo>
                    <a:pt x="835" y="621"/>
                    <a:pt x="836" y="623"/>
                    <a:pt x="836" y="625"/>
                  </a:cubicBezTo>
                  <a:lnTo>
                    <a:pt x="836" y="625"/>
                  </a:lnTo>
                  <a:cubicBezTo>
                    <a:pt x="837" y="627"/>
                    <a:pt x="838" y="629"/>
                    <a:pt x="839" y="631"/>
                  </a:cubicBezTo>
                  <a:lnTo>
                    <a:pt x="839" y="631"/>
                  </a:lnTo>
                  <a:cubicBezTo>
                    <a:pt x="839" y="632"/>
                    <a:pt x="840" y="634"/>
                    <a:pt x="840" y="634"/>
                  </a:cubicBezTo>
                  <a:lnTo>
                    <a:pt x="840" y="634"/>
                  </a:lnTo>
                  <a:cubicBezTo>
                    <a:pt x="840" y="635"/>
                    <a:pt x="841" y="636"/>
                    <a:pt x="841" y="637"/>
                  </a:cubicBezTo>
                  <a:lnTo>
                    <a:pt x="841" y="637"/>
                  </a:lnTo>
                  <a:cubicBezTo>
                    <a:pt x="842" y="639"/>
                    <a:pt x="843" y="641"/>
                    <a:pt x="843" y="643"/>
                  </a:cubicBezTo>
                  <a:lnTo>
                    <a:pt x="843" y="643"/>
                  </a:lnTo>
                  <a:cubicBezTo>
                    <a:pt x="844" y="645"/>
                    <a:pt x="844" y="647"/>
                    <a:pt x="845" y="649"/>
                  </a:cubicBezTo>
                  <a:lnTo>
                    <a:pt x="845" y="649"/>
                  </a:lnTo>
                  <a:cubicBezTo>
                    <a:pt x="846" y="650"/>
                    <a:pt x="846" y="653"/>
                    <a:pt x="846" y="655"/>
                  </a:cubicBezTo>
                  <a:lnTo>
                    <a:pt x="846" y="655"/>
                  </a:lnTo>
                  <a:cubicBezTo>
                    <a:pt x="847" y="656"/>
                    <a:pt x="847" y="657"/>
                    <a:pt x="847" y="658"/>
                  </a:cubicBezTo>
                  <a:lnTo>
                    <a:pt x="847" y="658"/>
                  </a:lnTo>
                  <a:cubicBezTo>
                    <a:pt x="847" y="659"/>
                    <a:pt x="847" y="660"/>
                    <a:pt x="847" y="660"/>
                  </a:cubicBezTo>
                  <a:lnTo>
                    <a:pt x="847" y="660"/>
                  </a:lnTo>
                  <a:cubicBezTo>
                    <a:pt x="848" y="662"/>
                    <a:pt x="848" y="665"/>
                    <a:pt x="848" y="667"/>
                  </a:cubicBezTo>
                  <a:lnTo>
                    <a:pt x="848" y="667"/>
                  </a:lnTo>
                  <a:cubicBezTo>
                    <a:pt x="848" y="669"/>
                    <a:pt x="849" y="670"/>
                    <a:pt x="849" y="672"/>
                  </a:cubicBezTo>
                  <a:lnTo>
                    <a:pt x="849" y="672"/>
                  </a:lnTo>
                  <a:cubicBezTo>
                    <a:pt x="849" y="675"/>
                    <a:pt x="850" y="677"/>
                    <a:pt x="850" y="679"/>
                  </a:cubicBezTo>
                  <a:lnTo>
                    <a:pt x="850" y="679"/>
                  </a:lnTo>
                  <a:cubicBezTo>
                    <a:pt x="850" y="680"/>
                    <a:pt x="850" y="681"/>
                    <a:pt x="850" y="683"/>
                  </a:cubicBezTo>
                  <a:lnTo>
                    <a:pt x="850" y="683"/>
                  </a:lnTo>
                  <a:cubicBezTo>
                    <a:pt x="850" y="684"/>
                    <a:pt x="850" y="685"/>
                    <a:pt x="850" y="686"/>
                  </a:cubicBezTo>
                  <a:lnTo>
                    <a:pt x="851" y="1122"/>
                  </a:lnTo>
                  <a:lnTo>
                    <a:pt x="851" y="1122"/>
                  </a:lnTo>
                  <a:cubicBezTo>
                    <a:pt x="851" y="1119"/>
                    <a:pt x="851" y="1117"/>
                    <a:pt x="851" y="1114"/>
                  </a:cubicBezTo>
                  <a:lnTo>
                    <a:pt x="851" y="1114"/>
                  </a:lnTo>
                  <a:cubicBezTo>
                    <a:pt x="851" y="1112"/>
                    <a:pt x="851" y="1110"/>
                    <a:pt x="850" y="1108"/>
                  </a:cubicBez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90" name="Freeform 82">
              <a:extLst>
                <a:ext uri="{FF2B5EF4-FFF2-40B4-BE49-F238E27FC236}">
                  <a16:creationId xmlns:a16="http://schemas.microsoft.com/office/drawing/2014/main" id="{228257EE-D3C1-71D0-BA55-4E2C60ECB2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52382" y="7088426"/>
              <a:ext cx="1555363" cy="818006"/>
            </a:xfrm>
            <a:custGeom>
              <a:avLst/>
              <a:gdLst>
                <a:gd name="T0" fmla="*/ 207 w 2382"/>
                <a:gd name="T1" fmla="*/ 253 h 1252"/>
                <a:gd name="T2" fmla="*/ 219 w 2382"/>
                <a:gd name="T3" fmla="*/ 279 h 1252"/>
                <a:gd name="T4" fmla="*/ 229 w 2382"/>
                <a:gd name="T5" fmla="*/ 299 h 1252"/>
                <a:gd name="T6" fmla="*/ 243 w 2382"/>
                <a:gd name="T7" fmla="*/ 325 h 1252"/>
                <a:gd name="T8" fmla="*/ 244 w 2382"/>
                <a:gd name="T9" fmla="*/ 326 h 1252"/>
                <a:gd name="T10" fmla="*/ 261 w 2382"/>
                <a:gd name="T11" fmla="*/ 350 h 1252"/>
                <a:gd name="T12" fmla="*/ 276 w 2382"/>
                <a:gd name="T13" fmla="*/ 371 h 1252"/>
                <a:gd name="T14" fmla="*/ 293 w 2382"/>
                <a:gd name="T15" fmla="*/ 391 h 1252"/>
                <a:gd name="T16" fmla="*/ 299 w 2382"/>
                <a:gd name="T17" fmla="*/ 398 h 1252"/>
                <a:gd name="T18" fmla="*/ 318 w 2382"/>
                <a:gd name="T19" fmla="*/ 418 h 1252"/>
                <a:gd name="T20" fmla="*/ 341 w 2382"/>
                <a:gd name="T21" fmla="*/ 611 h 1252"/>
                <a:gd name="T22" fmla="*/ 647 w 2382"/>
                <a:gd name="T23" fmla="*/ 618 h 1252"/>
                <a:gd name="T24" fmla="*/ 711 w 2382"/>
                <a:gd name="T25" fmla="*/ 639 h 1252"/>
                <a:gd name="T26" fmla="*/ 737 w 2382"/>
                <a:gd name="T27" fmla="*/ 648 h 1252"/>
                <a:gd name="T28" fmla="*/ 781 w 2382"/>
                <a:gd name="T29" fmla="*/ 659 h 1252"/>
                <a:gd name="T30" fmla="*/ 798 w 2382"/>
                <a:gd name="T31" fmla="*/ 663 h 1252"/>
                <a:gd name="T32" fmla="*/ 842 w 2382"/>
                <a:gd name="T33" fmla="*/ 673 h 1252"/>
                <a:gd name="T34" fmla="*/ 886 w 2382"/>
                <a:gd name="T35" fmla="*/ 682 h 1252"/>
                <a:gd name="T36" fmla="*/ 928 w 2382"/>
                <a:gd name="T37" fmla="*/ 689 h 1252"/>
                <a:gd name="T38" fmla="*/ 969 w 2382"/>
                <a:gd name="T39" fmla="*/ 815 h 1252"/>
                <a:gd name="T40" fmla="*/ 1405 w 2382"/>
                <a:gd name="T41" fmla="*/ 695 h 1252"/>
                <a:gd name="T42" fmla="*/ 1466 w 2382"/>
                <a:gd name="T43" fmla="*/ 686 h 1252"/>
                <a:gd name="T44" fmla="*/ 1482 w 2382"/>
                <a:gd name="T45" fmla="*/ 683 h 1252"/>
                <a:gd name="T46" fmla="*/ 1528 w 2382"/>
                <a:gd name="T47" fmla="*/ 674 h 1252"/>
                <a:gd name="T48" fmla="*/ 1575 w 2382"/>
                <a:gd name="T49" fmla="*/ 664 h 1252"/>
                <a:gd name="T50" fmla="*/ 1623 w 2382"/>
                <a:gd name="T51" fmla="*/ 651 h 1252"/>
                <a:gd name="T52" fmla="*/ 1639 w 2382"/>
                <a:gd name="T53" fmla="*/ 647 h 1252"/>
                <a:gd name="T54" fmla="*/ 1684 w 2382"/>
                <a:gd name="T55" fmla="*/ 633 h 1252"/>
                <a:gd name="T56" fmla="*/ 1874 w 2382"/>
                <a:gd name="T57" fmla="*/ 703 h 1252"/>
                <a:gd name="T58" fmla="*/ 2036 w 2382"/>
                <a:gd name="T59" fmla="*/ 440 h 1252"/>
                <a:gd name="T60" fmla="*/ 2171 w 2382"/>
                <a:gd name="T61" fmla="*/ 253 h 1252"/>
                <a:gd name="T62" fmla="*/ 2380 w 2382"/>
                <a:gd name="T63" fmla="*/ 0 h 1252"/>
                <a:gd name="T64" fmla="*/ 2183 w 2382"/>
                <a:gd name="T65" fmla="*/ 688 h 1252"/>
                <a:gd name="T66" fmla="*/ 1729 w 2382"/>
                <a:gd name="T67" fmla="*/ 1053 h 1252"/>
                <a:gd name="T68" fmla="*/ 1685 w 2382"/>
                <a:gd name="T69" fmla="*/ 1069 h 1252"/>
                <a:gd name="T70" fmla="*/ 1640 w 2382"/>
                <a:gd name="T71" fmla="*/ 1082 h 1252"/>
                <a:gd name="T72" fmla="*/ 1632 w 2382"/>
                <a:gd name="T73" fmla="*/ 1085 h 1252"/>
                <a:gd name="T74" fmla="*/ 1590 w 2382"/>
                <a:gd name="T75" fmla="*/ 1096 h 1252"/>
                <a:gd name="T76" fmla="*/ 1577 w 2382"/>
                <a:gd name="T77" fmla="*/ 1099 h 1252"/>
                <a:gd name="T78" fmla="*/ 1527 w 2382"/>
                <a:gd name="T79" fmla="*/ 1110 h 1252"/>
                <a:gd name="T80" fmla="*/ 1518 w 2382"/>
                <a:gd name="T81" fmla="*/ 1112 h 1252"/>
                <a:gd name="T82" fmla="*/ 1467 w 2382"/>
                <a:gd name="T83" fmla="*/ 1121 h 1252"/>
                <a:gd name="T84" fmla="*/ 1437 w 2382"/>
                <a:gd name="T85" fmla="*/ 1126 h 1252"/>
                <a:gd name="T86" fmla="*/ 1406 w 2382"/>
                <a:gd name="T87" fmla="*/ 1131 h 1252"/>
                <a:gd name="T88" fmla="*/ 969 w 2382"/>
                <a:gd name="T89" fmla="*/ 1130 h 1252"/>
                <a:gd name="T90" fmla="*/ 929 w 2382"/>
                <a:gd name="T91" fmla="*/ 1125 h 1252"/>
                <a:gd name="T92" fmla="*/ 889 w 2382"/>
                <a:gd name="T93" fmla="*/ 1118 h 1252"/>
                <a:gd name="T94" fmla="*/ 888 w 2382"/>
                <a:gd name="T95" fmla="*/ 1118 h 1252"/>
                <a:gd name="T96" fmla="*/ 831 w 2382"/>
                <a:gd name="T97" fmla="*/ 1107 h 1252"/>
                <a:gd name="T98" fmla="*/ 799 w 2382"/>
                <a:gd name="T99" fmla="*/ 1099 h 1252"/>
                <a:gd name="T100" fmla="*/ 755 w 2382"/>
                <a:gd name="T101" fmla="*/ 1088 h 1252"/>
                <a:gd name="T102" fmla="*/ 739 w 2382"/>
                <a:gd name="T103" fmla="*/ 1083 h 1252"/>
                <a:gd name="T104" fmla="*/ 702 w 2382"/>
                <a:gd name="T105" fmla="*/ 1072 h 1252"/>
                <a:gd name="T106" fmla="*/ 697 w 2382"/>
                <a:gd name="T107" fmla="*/ 1070 h 1252"/>
                <a:gd name="T108" fmla="*/ 194 w 2382"/>
                <a:gd name="T109" fmla="*/ 961 h 1252"/>
                <a:gd name="T110" fmla="*/ 0 w 2382"/>
                <a:gd name="T111" fmla="*/ 253 h 1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382" h="1252">
                  <a:moveTo>
                    <a:pt x="0" y="253"/>
                  </a:moveTo>
                  <a:lnTo>
                    <a:pt x="207" y="253"/>
                  </a:lnTo>
                  <a:lnTo>
                    <a:pt x="207" y="253"/>
                  </a:lnTo>
                  <a:cubicBezTo>
                    <a:pt x="211" y="260"/>
                    <a:pt x="213" y="267"/>
                    <a:pt x="217" y="275"/>
                  </a:cubicBezTo>
                  <a:lnTo>
                    <a:pt x="217" y="275"/>
                  </a:lnTo>
                  <a:cubicBezTo>
                    <a:pt x="217" y="276"/>
                    <a:pt x="218" y="277"/>
                    <a:pt x="219" y="279"/>
                  </a:cubicBezTo>
                  <a:lnTo>
                    <a:pt x="219" y="279"/>
                  </a:lnTo>
                  <a:cubicBezTo>
                    <a:pt x="222" y="286"/>
                    <a:pt x="225" y="292"/>
                    <a:pt x="229" y="299"/>
                  </a:cubicBezTo>
                  <a:lnTo>
                    <a:pt x="229" y="299"/>
                  </a:lnTo>
                  <a:cubicBezTo>
                    <a:pt x="230" y="301"/>
                    <a:pt x="231" y="302"/>
                    <a:pt x="231" y="303"/>
                  </a:cubicBezTo>
                  <a:lnTo>
                    <a:pt x="231" y="303"/>
                  </a:lnTo>
                  <a:cubicBezTo>
                    <a:pt x="235" y="310"/>
                    <a:pt x="239" y="318"/>
                    <a:pt x="243" y="325"/>
                  </a:cubicBezTo>
                  <a:lnTo>
                    <a:pt x="243" y="325"/>
                  </a:lnTo>
                  <a:cubicBezTo>
                    <a:pt x="244" y="325"/>
                    <a:pt x="244" y="326"/>
                    <a:pt x="244" y="326"/>
                  </a:cubicBezTo>
                  <a:lnTo>
                    <a:pt x="244" y="326"/>
                  </a:lnTo>
                  <a:cubicBezTo>
                    <a:pt x="248" y="333"/>
                    <a:pt x="253" y="339"/>
                    <a:pt x="257" y="346"/>
                  </a:cubicBezTo>
                  <a:lnTo>
                    <a:pt x="257" y="346"/>
                  </a:lnTo>
                  <a:cubicBezTo>
                    <a:pt x="259" y="347"/>
                    <a:pt x="260" y="349"/>
                    <a:pt x="261" y="350"/>
                  </a:cubicBezTo>
                  <a:lnTo>
                    <a:pt x="261" y="350"/>
                  </a:lnTo>
                  <a:cubicBezTo>
                    <a:pt x="266" y="357"/>
                    <a:pt x="270" y="364"/>
                    <a:pt x="276" y="371"/>
                  </a:cubicBezTo>
                  <a:lnTo>
                    <a:pt x="276" y="371"/>
                  </a:lnTo>
                  <a:cubicBezTo>
                    <a:pt x="277" y="372"/>
                    <a:pt x="279" y="374"/>
                    <a:pt x="280" y="376"/>
                  </a:cubicBezTo>
                  <a:lnTo>
                    <a:pt x="280" y="376"/>
                  </a:lnTo>
                  <a:cubicBezTo>
                    <a:pt x="284" y="381"/>
                    <a:pt x="288" y="386"/>
                    <a:pt x="293" y="391"/>
                  </a:cubicBezTo>
                  <a:lnTo>
                    <a:pt x="293" y="391"/>
                  </a:lnTo>
                  <a:cubicBezTo>
                    <a:pt x="295" y="394"/>
                    <a:pt x="297" y="396"/>
                    <a:pt x="299" y="398"/>
                  </a:cubicBezTo>
                  <a:lnTo>
                    <a:pt x="299" y="398"/>
                  </a:lnTo>
                  <a:cubicBezTo>
                    <a:pt x="304" y="403"/>
                    <a:pt x="309" y="408"/>
                    <a:pt x="314" y="414"/>
                  </a:cubicBezTo>
                  <a:lnTo>
                    <a:pt x="314" y="414"/>
                  </a:lnTo>
                  <a:cubicBezTo>
                    <a:pt x="316" y="416"/>
                    <a:pt x="317" y="417"/>
                    <a:pt x="318" y="418"/>
                  </a:cubicBezTo>
                  <a:lnTo>
                    <a:pt x="318" y="418"/>
                  </a:lnTo>
                  <a:cubicBezTo>
                    <a:pt x="326" y="426"/>
                    <a:pt x="333" y="432"/>
                    <a:pt x="340" y="440"/>
                  </a:cubicBezTo>
                  <a:lnTo>
                    <a:pt x="341" y="611"/>
                  </a:lnTo>
                  <a:lnTo>
                    <a:pt x="499" y="703"/>
                  </a:lnTo>
                  <a:lnTo>
                    <a:pt x="647" y="618"/>
                  </a:lnTo>
                  <a:lnTo>
                    <a:pt x="647" y="618"/>
                  </a:lnTo>
                  <a:cubicBezTo>
                    <a:pt x="663" y="623"/>
                    <a:pt x="679" y="629"/>
                    <a:pt x="696" y="634"/>
                  </a:cubicBezTo>
                  <a:lnTo>
                    <a:pt x="696" y="634"/>
                  </a:lnTo>
                  <a:cubicBezTo>
                    <a:pt x="700" y="636"/>
                    <a:pt x="706" y="638"/>
                    <a:pt x="711" y="639"/>
                  </a:cubicBezTo>
                  <a:lnTo>
                    <a:pt x="711" y="639"/>
                  </a:lnTo>
                  <a:cubicBezTo>
                    <a:pt x="720" y="642"/>
                    <a:pt x="729" y="644"/>
                    <a:pt x="737" y="648"/>
                  </a:cubicBezTo>
                  <a:lnTo>
                    <a:pt x="737" y="648"/>
                  </a:lnTo>
                  <a:cubicBezTo>
                    <a:pt x="742" y="649"/>
                    <a:pt x="749" y="651"/>
                    <a:pt x="754" y="652"/>
                  </a:cubicBezTo>
                  <a:lnTo>
                    <a:pt x="754" y="652"/>
                  </a:lnTo>
                  <a:cubicBezTo>
                    <a:pt x="763" y="654"/>
                    <a:pt x="772" y="657"/>
                    <a:pt x="781" y="659"/>
                  </a:cubicBezTo>
                  <a:lnTo>
                    <a:pt x="781" y="659"/>
                  </a:lnTo>
                  <a:cubicBezTo>
                    <a:pt x="787" y="661"/>
                    <a:pt x="792" y="662"/>
                    <a:pt x="798" y="663"/>
                  </a:cubicBezTo>
                  <a:lnTo>
                    <a:pt x="798" y="663"/>
                  </a:lnTo>
                  <a:cubicBezTo>
                    <a:pt x="808" y="666"/>
                    <a:pt x="819" y="668"/>
                    <a:pt x="830" y="671"/>
                  </a:cubicBezTo>
                  <a:lnTo>
                    <a:pt x="830" y="671"/>
                  </a:lnTo>
                  <a:cubicBezTo>
                    <a:pt x="833" y="672"/>
                    <a:pt x="838" y="673"/>
                    <a:pt x="842" y="673"/>
                  </a:cubicBezTo>
                  <a:lnTo>
                    <a:pt x="842" y="673"/>
                  </a:lnTo>
                  <a:cubicBezTo>
                    <a:pt x="856" y="677"/>
                    <a:pt x="872" y="680"/>
                    <a:pt x="886" y="682"/>
                  </a:cubicBezTo>
                  <a:lnTo>
                    <a:pt x="886" y="682"/>
                  </a:lnTo>
                  <a:cubicBezTo>
                    <a:pt x="896" y="684"/>
                    <a:pt x="905" y="685"/>
                    <a:pt x="914" y="687"/>
                  </a:cubicBezTo>
                  <a:lnTo>
                    <a:pt x="914" y="687"/>
                  </a:lnTo>
                  <a:cubicBezTo>
                    <a:pt x="919" y="687"/>
                    <a:pt x="923" y="689"/>
                    <a:pt x="928" y="689"/>
                  </a:cubicBezTo>
                  <a:lnTo>
                    <a:pt x="928" y="689"/>
                  </a:lnTo>
                  <a:cubicBezTo>
                    <a:pt x="942" y="691"/>
                    <a:pt x="955" y="693"/>
                    <a:pt x="969" y="695"/>
                  </a:cubicBezTo>
                  <a:lnTo>
                    <a:pt x="969" y="815"/>
                  </a:lnTo>
                  <a:lnTo>
                    <a:pt x="1404" y="815"/>
                  </a:lnTo>
                  <a:lnTo>
                    <a:pt x="1405" y="695"/>
                  </a:lnTo>
                  <a:lnTo>
                    <a:pt x="1405" y="695"/>
                  </a:lnTo>
                  <a:cubicBezTo>
                    <a:pt x="1415" y="693"/>
                    <a:pt x="1425" y="692"/>
                    <a:pt x="1436" y="690"/>
                  </a:cubicBezTo>
                  <a:lnTo>
                    <a:pt x="1436" y="690"/>
                  </a:lnTo>
                  <a:cubicBezTo>
                    <a:pt x="1446" y="689"/>
                    <a:pt x="1456" y="687"/>
                    <a:pt x="1466" y="686"/>
                  </a:cubicBezTo>
                  <a:lnTo>
                    <a:pt x="1466" y="686"/>
                  </a:lnTo>
                  <a:cubicBezTo>
                    <a:pt x="1471" y="685"/>
                    <a:pt x="1477" y="684"/>
                    <a:pt x="1482" y="683"/>
                  </a:cubicBezTo>
                  <a:lnTo>
                    <a:pt x="1482" y="683"/>
                  </a:lnTo>
                  <a:cubicBezTo>
                    <a:pt x="1494" y="681"/>
                    <a:pt x="1506" y="679"/>
                    <a:pt x="1517" y="676"/>
                  </a:cubicBezTo>
                  <a:lnTo>
                    <a:pt x="1517" y="676"/>
                  </a:lnTo>
                  <a:cubicBezTo>
                    <a:pt x="1520" y="676"/>
                    <a:pt x="1524" y="675"/>
                    <a:pt x="1528" y="674"/>
                  </a:cubicBezTo>
                  <a:lnTo>
                    <a:pt x="1528" y="674"/>
                  </a:lnTo>
                  <a:cubicBezTo>
                    <a:pt x="1544" y="671"/>
                    <a:pt x="1560" y="667"/>
                    <a:pt x="1575" y="664"/>
                  </a:cubicBezTo>
                  <a:lnTo>
                    <a:pt x="1575" y="664"/>
                  </a:lnTo>
                  <a:cubicBezTo>
                    <a:pt x="1580" y="663"/>
                    <a:pt x="1584" y="662"/>
                    <a:pt x="1588" y="660"/>
                  </a:cubicBezTo>
                  <a:lnTo>
                    <a:pt x="1588" y="660"/>
                  </a:lnTo>
                  <a:cubicBezTo>
                    <a:pt x="1600" y="657"/>
                    <a:pt x="1612" y="654"/>
                    <a:pt x="1623" y="651"/>
                  </a:cubicBezTo>
                  <a:lnTo>
                    <a:pt x="1623" y="651"/>
                  </a:lnTo>
                  <a:cubicBezTo>
                    <a:pt x="1628" y="650"/>
                    <a:pt x="1633" y="648"/>
                    <a:pt x="1639" y="647"/>
                  </a:cubicBezTo>
                  <a:lnTo>
                    <a:pt x="1639" y="647"/>
                  </a:lnTo>
                  <a:cubicBezTo>
                    <a:pt x="1649" y="643"/>
                    <a:pt x="1659" y="641"/>
                    <a:pt x="1670" y="637"/>
                  </a:cubicBezTo>
                  <a:lnTo>
                    <a:pt x="1670" y="637"/>
                  </a:lnTo>
                  <a:cubicBezTo>
                    <a:pt x="1675" y="636"/>
                    <a:pt x="1679" y="634"/>
                    <a:pt x="1684" y="633"/>
                  </a:cubicBezTo>
                  <a:lnTo>
                    <a:pt x="1684" y="633"/>
                  </a:lnTo>
                  <a:cubicBezTo>
                    <a:pt x="1699" y="628"/>
                    <a:pt x="1713" y="623"/>
                    <a:pt x="1728" y="618"/>
                  </a:cubicBezTo>
                  <a:lnTo>
                    <a:pt x="1874" y="703"/>
                  </a:lnTo>
                  <a:lnTo>
                    <a:pt x="2036" y="609"/>
                  </a:lnTo>
                  <a:lnTo>
                    <a:pt x="2036" y="440"/>
                  </a:lnTo>
                  <a:lnTo>
                    <a:pt x="2036" y="440"/>
                  </a:lnTo>
                  <a:cubicBezTo>
                    <a:pt x="2085" y="396"/>
                    <a:pt x="2122" y="349"/>
                    <a:pt x="2148" y="301"/>
                  </a:cubicBezTo>
                  <a:lnTo>
                    <a:pt x="2148" y="301"/>
                  </a:lnTo>
                  <a:cubicBezTo>
                    <a:pt x="2157" y="285"/>
                    <a:pt x="2165" y="269"/>
                    <a:pt x="2171" y="253"/>
                  </a:cubicBezTo>
                  <a:lnTo>
                    <a:pt x="2171" y="253"/>
                  </a:lnTo>
                  <a:lnTo>
                    <a:pt x="2379" y="253"/>
                  </a:lnTo>
                  <a:lnTo>
                    <a:pt x="2380" y="0"/>
                  </a:lnTo>
                  <a:lnTo>
                    <a:pt x="2381" y="436"/>
                  </a:lnTo>
                  <a:lnTo>
                    <a:pt x="2380" y="688"/>
                  </a:lnTo>
                  <a:lnTo>
                    <a:pt x="2183" y="688"/>
                  </a:lnTo>
                  <a:lnTo>
                    <a:pt x="2184" y="961"/>
                  </a:lnTo>
                  <a:lnTo>
                    <a:pt x="1875" y="1138"/>
                  </a:lnTo>
                  <a:lnTo>
                    <a:pt x="1729" y="1053"/>
                  </a:lnTo>
                  <a:lnTo>
                    <a:pt x="1729" y="1053"/>
                  </a:lnTo>
                  <a:cubicBezTo>
                    <a:pt x="1714" y="1059"/>
                    <a:pt x="1700" y="1064"/>
                    <a:pt x="1685" y="1069"/>
                  </a:cubicBezTo>
                  <a:lnTo>
                    <a:pt x="1685" y="1069"/>
                  </a:lnTo>
                  <a:cubicBezTo>
                    <a:pt x="1681" y="1070"/>
                    <a:pt x="1676" y="1071"/>
                    <a:pt x="1671" y="1073"/>
                  </a:cubicBezTo>
                  <a:lnTo>
                    <a:pt x="1671" y="1073"/>
                  </a:lnTo>
                  <a:cubicBezTo>
                    <a:pt x="1661" y="1076"/>
                    <a:pt x="1651" y="1079"/>
                    <a:pt x="1640" y="1082"/>
                  </a:cubicBezTo>
                  <a:lnTo>
                    <a:pt x="1640" y="1082"/>
                  </a:lnTo>
                  <a:cubicBezTo>
                    <a:pt x="1638" y="1083"/>
                    <a:pt x="1635" y="1084"/>
                    <a:pt x="1632" y="1085"/>
                  </a:cubicBezTo>
                  <a:lnTo>
                    <a:pt x="1632" y="1085"/>
                  </a:lnTo>
                  <a:cubicBezTo>
                    <a:pt x="1630" y="1086"/>
                    <a:pt x="1627" y="1086"/>
                    <a:pt x="1625" y="1087"/>
                  </a:cubicBezTo>
                  <a:lnTo>
                    <a:pt x="1625" y="1087"/>
                  </a:lnTo>
                  <a:cubicBezTo>
                    <a:pt x="1613" y="1090"/>
                    <a:pt x="1601" y="1093"/>
                    <a:pt x="1590" y="1096"/>
                  </a:cubicBezTo>
                  <a:lnTo>
                    <a:pt x="1590" y="1096"/>
                  </a:lnTo>
                  <a:cubicBezTo>
                    <a:pt x="1585" y="1097"/>
                    <a:pt x="1581" y="1098"/>
                    <a:pt x="1577" y="1099"/>
                  </a:cubicBezTo>
                  <a:lnTo>
                    <a:pt x="1577" y="1099"/>
                  </a:lnTo>
                  <a:cubicBezTo>
                    <a:pt x="1561" y="1103"/>
                    <a:pt x="1545" y="1107"/>
                    <a:pt x="1529" y="1110"/>
                  </a:cubicBezTo>
                  <a:lnTo>
                    <a:pt x="1529" y="1110"/>
                  </a:lnTo>
                  <a:cubicBezTo>
                    <a:pt x="1528" y="1110"/>
                    <a:pt x="1528" y="1110"/>
                    <a:pt x="1527" y="1110"/>
                  </a:cubicBezTo>
                  <a:lnTo>
                    <a:pt x="1527" y="1110"/>
                  </a:lnTo>
                  <a:cubicBezTo>
                    <a:pt x="1524" y="1111"/>
                    <a:pt x="1521" y="1111"/>
                    <a:pt x="1518" y="1112"/>
                  </a:cubicBezTo>
                  <a:lnTo>
                    <a:pt x="1518" y="1112"/>
                  </a:lnTo>
                  <a:cubicBezTo>
                    <a:pt x="1507" y="1115"/>
                    <a:pt x="1495" y="1117"/>
                    <a:pt x="1483" y="1119"/>
                  </a:cubicBezTo>
                  <a:lnTo>
                    <a:pt x="1483" y="1119"/>
                  </a:lnTo>
                  <a:cubicBezTo>
                    <a:pt x="1478" y="1120"/>
                    <a:pt x="1472" y="1121"/>
                    <a:pt x="1467" y="1121"/>
                  </a:cubicBezTo>
                  <a:lnTo>
                    <a:pt x="1467" y="1121"/>
                  </a:lnTo>
                  <a:cubicBezTo>
                    <a:pt x="1457" y="1123"/>
                    <a:pt x="1447" y="1125"/>
                    <a:pt x="1437" y="1126"/>
                  </a:cubicBezTo>
                  <a:lnTo>
                    <a:pt x="1437" y="1126"/>
                  </a:lnTo>
                  <a:cubicBezTo>
                    <a:pt x="1434" y="1127"/>
                    <a:pt x="1431" y="1127"/>
                    <a:pt x="1429" y="1128"/>
                  </a:cubicBezTo>
                  <a:lnTo>
                    <a:pt x="1429" y="1128"/>
                  </a:lnTo>
                  <a:cubicBezTo>
                    <a:pt x="1421" y="1128"/>
                    <a:pt x="1413" y="1130"/>
                    <a:pt x="1406" y="1131"/>
                  </a:cubicBezTo>
                  <a:lnTo>
                    <a:pt x="1405" y="1251"/>
                  </a:lnTo>
                  <a:lnTo>
                    <a:pt x="970" y="1251"/>
                  </a:lnTo>
                  <a:lnTo>
                    <a:pt x="969" y="1130"/>
                  </a:lnTo>
                  <a:lnTo>
                    <a:pt x="969" y="1130"/>
                  </a:lnTo>
                  <a:cubicBezTo>
                    <a:pt x="956" y="1129"/>
                    <a:pt x="942" y="1127"/>
                    <a:pt x="929" y="1125"/>
                  </a:cubicBezTo>
                  <a:lnTo>
                    <a:pt x="929" y="1125"/>
                  </a:lnTo>
                  <a:cubicBezTo>
                    <a:pt x="924" y="1124"/>
                    <a:pt x="920" y="1123"/>
                    <a:pt x="915" y="1123"/>
                  </a:cubicBezTo>
                  <a:lnTo>
                    <a:pt x="915" y="1123"/>
                  </a:lnTo>
                  <a:cubicBezTo>
                    <a:pt x="906" y="1121"/>
                    <a:pt x="898" y="1120"/>
                    <a:pt x="889" y="1118"/>
                  </a:cubicBezTo>
                  <a:lnTo>
                    <a:pt x="889" y="1118"/>
                  </a:lnTo>
                  <a:cubicBezTo>
                    <a:pt x="888" y="1118"/>
                    <a:pt x="888" y="1118"/>
                    <a:pt x="888" y="1118"/>
                  </a:cubicBezTo>
                  <a:lnTo>
                    <a:pt x="888" y="1118"/>
                  </a:lnTo>
                  <a:cubicBezTo>
                    <a:pt x="873" y="1116"/>
                    <a:pt x="858" y="1113"/>
                    <a:pt x="843" y="1109"/>
                  </a:cubicBezTo>
                  <a:lnTo>
                    <a:pt x="843" y="1109"/>
                  </a:lnTo>
                  <a:cubicBezTo>
                    <a:pt x="839" y="1109"/>
                    <a:pt x="835" y="1107"/>
                    <a:pt x="831" y="1107"/>
                  </a:cubicBezTo>
                  <a:lnTo>
                    <a:pt x="831" y="1107"/>
                  </a:lnTo>
                  <a:cubicBezTo>
                    <a:pt x="820" y="1104"/>
                    <a:pt x="810" y="1101"/>
                    <a:pt x="799" y="1099"/>
                  </a:cubicBezTo>
                  <a:lnTo>
                    <a:pt x="799" y="1099"/>
                  </a:lnTo>
                  <a:cubicBezTo>
                    <a:pt x="794" y="1098"/>
                    <a:pt x="788" y="1096"/>
                    <a:pt x="782" y="1095"/>
                  </a:cubicBezTo>
                  <a:lnTo>
                    <a:pt x="782" y="1095"/>
                  </a:lnTo>
                  <a:cubicBezTo>
                    <a:pt x="774" y="1093"/>
                    <a:pt x="764" y="1090"/>
                    <a:pt x="755" y="1088"/>
                  </a:cubicBezTo>
                  <a:lnTo>
                    <a:pt x="755" y="1088"/>
                  </a:lnTo>
                  <a:cubicBezTo>
                    <a:pt x="750" y="1086"/>
                    <a:pt x="744" y="1085"/>
                    <a:pt x="739" y="1083"/>
                  </a:cubicBezTo>
                  <a:lnTo>
                    <a:pt x="739" y="1083"/>
                  </a:lnTo>
                  <a:cubicBezTo>
                    <a:pt x="730" y="1080"/>
                    <a:pt x="721" y="1078"/>
                    <a:pt x="712" y="1075"/>
                  </a:cubicBezTo>
                  <a:lnTo>
                    <a:pt x="712" y="1075"/>
                  </a:lnTo>
                  <a:cubicBezTo>
                    <a:pt x="709" y="1074"/>
                    <a:pt x="706" y="1073"/>
                    <a:pt x="702" y="1072"/>
                  </a:cubicBezTo>
                  <a:lnTo>
                    <a:pt x="702" y="1072"/>
                  </a:lnTo>
                  <a:cubicBezTo>
                    <a:pt x="700" y="1071"/>
                    <a:pt x="699" y="1071"/>
                    <a:pt x="697" y="1070"/>
                  </a:cubicBezTo>
                  <a:lnTo>
                    <a:pt x="697" y="1070"/>
                  </a:lnTo>
                  <a:cubicBezTo>
                    <a:pt x="680" y="1065"/>
                    <a:pt x="664" y="1059"/>
                    <a:pt x="648" y="1053"/>
                  </a:cubicBezTo>
                  <a:lnTo>
                    <a:pt x="500" y="1138"/>
                  </a:lnTo>
                  <a:lnTo>
                    <a:pt x="194" y="961"/>
                  </a:lnTo>
                  <a:lnTo>
                    <a:pt x="193" y="688"/>
                  </a:lnTo>
                  <a:lnTo>
                    <a:pt x="1" y="688"/>
                  </a:lnTo>
                  <a:lnTo>
                    <a:pt x="0" y="253"/>
                  </a:lnTo>
                </a:path>
              </a:pathLst>
            </a:custGeom>
            <a:solidFill>
              <a:srgbClr val="C80069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91" name="Freeform 83">
              <a:extLst>
                <a:ext uri="{FF2B5EF4-FFF2-40B4-BE49-F238E27FC236}">
                  <a16:creationId xmlns:a16="http://schemas.microsoft.com/office/drawing/2014/main" id="{A3950BA2-8BAB-D49B-3F38-81A9CF3CD3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52382" y="6719747"/>
              <a:ext cx="1555363" cy="898654"/>
            </a:xfrm>
            <a:custGeom>
              <a:avLst/>
              <a:gdLst>
                <a:gd name="T0" fmla="*/ 888 w 2381"/>
                <a:gd name="T1" fmla="*/ 861 h 1377"/>
                <a:gd name="T2" fmla="*/ 888 w 2381"/>
                <a:gd name="T3" fmla="*/ 861 h 1377"/>
                <a:gd name="T4" fmla="*/ 1490 w 2381"/>
                <a:gd name="T5" fmla="*/ 861 h 1377"/>
                <a:gd name="T6" fmla="*/ 1490 w 2381"/>
                <a:gd name="T7" fmla="*/ 861 h 1377"/>
                <a:gd name="T8" fmla="*/ 1491 w 2381"/>
                <a:gd name="T9" fmla="*/ 513 h 1377"/>
                <a:gd name="T10" fmla="*/ 1491 w 2381"/>
                <a:gd name="T11" fmla="*/ 513 h 1377"/>
                <a:gd name="T12" fmla="*/ 891 w 2381"/>
                <a:gd name="T13" fmla="*/ 513 h 1377"/>
                <a:gd name="T14" fmla="*/ 891 w 2381"/>
                <a:gd name="T15" fmla="*/ 513 h 1377"/>
                <a:gd name="T16" fmla="*/ 888 w 2381"/>
                <a:gd name="T17" fmla="*/ 861 h 1377"/>
                <a:gd name="T18" fmla="*/ 207 w 2381"/>
                <a:gd name="T19" fmla="*/ 814 h 1377"/>
                <a:gd name="T20" fmla="*/ 0 w 2381"/>
                <a:gd name="T21" fmla="*/ 814 h 1377"/>
                <a:gd name="T22" fmla="*/ 1 w 2381"/>
                <a:gd name="T23" fmla="*/ 561 h 1377"/>
                <a:gd name="T24" fmla="*/ 209 w 2381"/>
                <a:gd name="T25" fmla="*/ 561 h 1377"/>
                <a:gd name="T26" fmla="*/ 209 w 2381"/>
                <a:gd name="T27" fmla="*/ 561 h 1377"/>
                <a:gd name="T28" fmla="*/ 344 w 2381"/>
                <a:gd name="T29" fmla="*/ 375 h 1377"/>
                <a:gd name="T30" fmla="*/ 197 w 2381"/>
                <a:gd name="T31" fmla="*/ 290 h 1377"/>
                <a:gd name="T32" fmla="*/ 506 w 2381"/>
                <a:gd name="T33" fmla="*/ 112 h 1377"/>
                <a:gd name="T34" fmla="*/ 653 w 2381"/>
                <a:gd name="T35" fmla="*/ 198 h 1377"/>
                <a:gd name="T36" fmla="*/ 653 w 2381"/>
                <a:gd name="T37" fmla="*/ 198 h 1377"/>
                <a:gd name="T38" fmla="*/ 976 w 2381"/>
                <a:gd name="T39" fmla="*/ 120 h 1377"/>
                <a:gd name="T40" fmla="*/ 976 w 2381"/>
                <a:gd name="T41" fmla="*/ 0 h 1377"/>
                <a:gd name="T42" fmla="*/ 1411 w 2381"/>
                <a:gd name="T43" fmla="*/ 0 h 1377"/>
                <a:gd name="T44" fmla="*/ 1411 w 2381"/>
                <a:gd name="T45" fmla="*/ 120 h 1377"/>
                <a:gd name="T46" fmla="*/ 1411 w 2381"/>
                <a:gd name="T47" fmla="*/ 120 h 1377"/>
                <a:gd name="T48" fmla="*/ 1733 w 2381"/>
                <a:gd name="T49" fmla="*/ 198 h 1377"/>
                <a:gd name="T50" fmla="*/ 1880 w 2381"/>
                <a:gd name="T51" fmla="*/ 112 h 1377"/>
                <a:gd name="T52" fmla="*/ 2187 w 2381"/>
                <a:gd name="T53" fmla="*/ 290 h 1377"/>
                <a:gd name="T54" fmla="*/ 2040 w 2381"/>
                <a:gd name="T55" fmla="*/ 375 h 1377"/>
                <a:gd name="T56" fmla="*/ 2040 w 2381"/>
                <a:gd name="T57" fmla="*/ 375 h 1377"/>
                <a:gd name="T58" fmla="*/ 2172 w 2381"/>
                <a:gd name="T59" fmla="*/ 561 h 1377"/>
                <a:gd name="T60" fmla="*/ 2380 w 2381"/>
                <a:gd name="T61" fmla="*/ 561 h 1377"/>
                <a:gd name="T62" fmla="*/ 2379 w 2381"/>
                <a:gd name="T63" fmla="*/ 814 h 1377"/>
                <a:gd name="T64" fmla="*/ 2171 w 2381"/>
                <a:gd name="T65" fmla="*/ 814 h 1377"/>
                <a:gd name="T66" fmla="*/ 2171 w 2381"/>
                <a:gd name="T67" fmla="*/ 814 h 1377"/>
                <a:gd name="T68" fmla="*/ 2036 w 2381"/>
                <a:gd name="T69" fmla="*/ 1001 h 1377"/>
                <a:gd name="T70" fmla="*/ 2183 w 2381"/>
                <a:gd name="T71" fmla="*/ 1086 h 1377"/>
                <a:gd name="T72" fmla="*/ 1874 w 2381"/>
                <a:gd name="T73" fmla="*/ 1264 h 1377"/>
                <a:gd name="T74" fmla="*/ 1728 w 2381"/>
                <a:gd name="T75" fmla="*/ 1179 h 1377"/>
                <a:gd name="T76" fmla="*/ 1728 w 2381"/>
                <a:gd name="T77" fmla="*/ 1179 h 1377"/>
                <a:gd name="T78" fmla="*/ 1405 w 2381"/>
                <a:gd name="T79" fmla="*/ 1256 h 1377"/>
                <a:gd name="T80" fmla="*/ 1404 w 2381"/>
                <a:gd name="T81" fmla="*/ 1376 h 1377"/>
                <a:gd name="T82" fmla="*/ 969 w 2381"/>
                <a:gd name="T83" fmla="*/ 1376 h 1377"/>
                <a:gd name="T84" fmla="*/ 969 w 2381"/>
                <a:gd name="T85" fmla="*/ 1256 h 1377"/>
                <a:gd name="T86" fmla="*/ 969 w 2381"/>
                <a:gd name="T87" fmla="*/ 1256 h 1377"/>
                <a:gd name="T88" fmla="*/ 647 w 2381"/>
                <a:gd name="T89" fmla="*/ 1179 h 1377"/>
                <a:gd name="T90" fmla="*/ 499 w 2381"/>
                <a:gd name="T91" fmla="*/ 1264 h 1377"/>
                <a:gd name="T92" fmla="*/ 193 w 2381"/>
                <a:gd name="T93" fmla="*/ 1086 h 1377"/>
                <a:gd name="T94" fmla="*/ 340 w 2381"/>
                <a:gd name="T95" fmla="*/ 1001 h 1377"/>
                <a:gd name="T96" fmla="*/ 340 w 2381"/>
                <a:gd name="T97" fmla="*/ 1001 h 1377"/>
                <a:gd name="T98" fmla="*/ 207 w 2381"/>
                <a:gd name="T99" fmla="*/ 814 h 1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381" h="1377">
                  <a:moveTo>
                    <a:pt x="888" y="861"/>
                  </a:moveTo>
                  <a:lnTo>
                    <a:pt x="888" y="861"/>
                  </a:lnTo>
                  <a:cubicBezTo>
                    <a:pt x="1054" y="958"/>
                    <a:pt x="1323" y="958"/>
                    <a:pt x="1490" y="861"/>
                  </a:cubicBezTo>
                  <a:lnTo>
                    <a:pt x="1490" y="861"/>
                  </a:lnTo>
                  <a:cubicBezTo>
                    <a:pt x="1656" y="766"/>
                    <a:pt x="1657" y="609"/>
                    <a:pt x="1491" y="513"/>
                  </a:cubicBezTo>
                  <a:lnTo>
                    <a:pt x="1491" y="513"/>
                  </a:lnTo>
                  <a:cubicBezTo>
                    <a:pt x="1326" y="417"/>
                    <a:pt x="1057" y="417"/>
                    <a:pt x="891" y="513"/>
                  </a:cubicBezTo>
                  <a:lnTo>
                    <a:pt x="891" y="513"/>
                  </a:lnTo>
                  <a:cubicBezTo>
                    <a:pt x="724" y="609"/>
                    <a:pt x="723" y="766"/>
                    <a:pt x="888" y="861"/>
                  </a:cubicBezTo>
                  <a:close/>
                  <a:moveTo>
                    <a:pt x="207" y="814"/>
                  </a:moveTo>
                  <a:lnTo>
                    <a:pt x="0" y="814"/>
                  </a:lnTo>
                  <a:lnTo>
                    <a:pt x="1" y="561"/>
                  </a:lnTo>
                  <a:lnTo>
                    <a:pt x="209" y="561"/>
                  </a:lnTo>
                  <a:lnTo>
                    <a:pt x="209" y="561"/>
                  </a:lnTo>
                  <a:cubicBezTo>
                    <a:pt x="235" y="496"/>
                    <a:pt x="279" y="433"/>
                    <a:pt x="344" y="375"/>
                  </a:cubicBezTo>
                  <a:lnTo>
                    <a:pt x="197" y="290"/>
                  </a:lnTo>
                  <a:lnTo>
                    <a:pt x="506" y="112"/>
                  </a:lnTo>
                  <a:lnTo>
                    <a:pt x="653" y="198"/>
                  </a:lnTo>
                  <a:lnTo>
                    <a:pt x="653" y="198"/>
                  </a:lnTo>
                  <a:cubicBezTo>
                    <a:pt x="753" y="160"/>
                    <a:pt x="863" y="135"/>
                    <a:pt x="976" y="120"/>
                  </a:cubicBezTo>
                  <a:lnTo>
                    <a:pt x="976" y="0"/>
                  </a:lnTo>
                  <a:lnTo>
                    <a:pt x="1411" y="0"/>
                  </a:lnTo>
                  <a:lnTo>
                    <a:pt x="1411" y="120"/>
                  </a:lnTo>
                  <a:lnTo>
                    <a:pt x="1411" y="120"/>
                  </a:lnTo>
                  <a:cubicBezTo>
                    <a:pt x="1524" y="135"/>
                    <a:pt x="1633" y="161"/>
                    <a:pt x="1733" y="198"/>
                  </a:cubicBezTo>
                  <a:lnTo>
                    <a:pt x="1880" y="112"/>
                  </a:lnTo>
                  <a:lnTo>
                    <a:pt x="2187" y="290"/>
                  </a:lnTo>
                  <a:lnTo>
                    <a:pt x="2040" y="375"/>
                  </a:lnTo>
                  <a:lnTo>
                    <a:pt x="2040" y="375"/>
                  </a:lnTo>
                  <a:cubicBezTo>
                    <a:pt x="2103" y="433"/>
                    <a:pt x="2147" y="496"/>
                    <a:pt x="2172" y="561"/>
                  </a:cubicBezTo>
                  <a:lnTo>
                    <a:pt x="2380" y="561"/>
                  </a:lnTo>
                  <a:lnTo>
                    <a:pt x="2379" y="814"/>
                  </a:lnTo>
                  <a:lnTo>
                    <a:pt x="2171" y="814"/>
                  </a:lnTo>
                  <a:lnTo>
                    <a:pt x="2171" y="814"/>
                  </a:lnTo>
                  <a:cubicBezTo>
                    <a:pt x="2146" y="879"/>
                    <a:pt x="2100" y="942"/>
                    <a:pt x="2036" y="1001"/>
                  </a:cubicBezTo>
                  <a:lnTo>
                    <a:pt x="2183" y="1086"/>
                  </a:lnTo>
                  <a:lnTo>
                    <a:pt x="1874" y="1264"/>
                  </a:lnTo>
                  <a:lnTo>
                    <a:pt x="1728" y="1179"/>
                  </a:lnTo>
                  <a:lnTo>
                    <a:pt x="1728" y="1179"/>
                  </a:lnTo>
                  <a:cubicBezTo>
                    <a:pt x="1627" y="1216"/>
                    <a:pt x="1517" y="1241"/>
                    <a:pt x="1405" y="1256"/>
                  </a:cubicBezTo>
                  <a:lnTo>
                    <a:pt x="1404" y="1376"/>
                  </a:lnTo>
                  <a:lnTo>
                    <a:pt x="969" y="1376"/>
                  </a:lnTo>
                  <a:lnTo>
                    <a:pt x="969" y="1256"/>
                  </a:lnTo>
                  <a:lnTo>
                    <a:pt x="969" y="1256"/>
                  </a:lnTo>
                  <a:cubicBezTo>
                    <a:pt x="856" y="1241"/>
                    <a:pt x="747" y="1216"/>
                    <a:pt x="647" y="1179"/>
                  </a:cubicBezTo>
                  <a:lnTo>
                    <a:pt x="499" y="1264"/>
                  </a:lnTo>
                  <a:lnTo>
                    <a:pt x="193" y="1086"/>
                  </a:lnTo>
                  <a:lnTo>
                    <a:pt x="340" y="1001"/>
                  </a:lnTo>
                  <a:lnTo>
                    <a:pt x="340" y="1001"/>
                  </a:lnTo>
                  <a:cubicBezTo>
                    <a:pt x="276" y="942"/>
                    <a:pt x="232" y="879"/>
                    <a:pt x="207" y="814"/>
                  </a:cubicBezTo>
                  <a:close/>
                </a:path>
              </a:pathLst>
            </a:custGeom>
            <a:solidFill>
              <a:srgbClr val="FB0084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92" name="Freeform 84">
              <a:extLst>
                <a:ext uri="{FF2B5EF4-FFF2-40B4-BE49-F238E27FC236}">
                  <a16:creationId xmlns:a16="http://schemas.microsoft.com/office/drawing/2014/main" id="{6C86179C-484D-9571-91F0-98C9DBE094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954988" y="7638564"/>
              <a:ext cx="74888" cy="262108"/>
            </a:xfrm>
            <a:custGeom>
              <a:avLst/>
              <a:gdLst>
                <a:gd name="T0" fmla="*/ 0 w 115"/>
                <a:gd name="T1" fmla="*/ 0 h 403"/>
                <a:gd name="T2" fmla="*/ 113 w 115"/>
                <a:gd name="T3" fmla="*/ 66 h 403"/>
                <a:gd name="T4" fmla="*/ 114 w 115"/>
                <a:gd name="T5" fmla="*/ 402 h 403"/>
                <a:gd name="T6" fmla="*/ 1 w 115"/>
                <a:gd name="T7" fmla="*/ 337 h 403"/>
                <a:gd name="T8" fmla="*/ 0 w 115"/>
                <a:gd name="T9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403">
                  <a:moveTo>
                    <a:pt x="0" y="0"/>
                  </a:moveTo>
                  <a:lnTo>
                    <a:pt x="113" y="66"/>
                  </a:lnTo>
                  <a:lnTo>
                    <a:pt x="114" y="402"/>
                  </a:lnTo>
                  <a:lnTo>
                    <a:pt x="1" y="337"/>
                  </a:lnTo>
                  <a:lnTo>
                    <a:pt x="0" y="0"/>
                  </a:ln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93" name="Freeform 85">
              <a:extLst>
                <a:ext uri="{FF2B5EF4-FFF2-40B4-BE49-F238E27FC236}">
                  <a16:creationId xmlns:a16="http://schemas.microsoft.com/office/drawing/2014/main" id="{D23470BF-2F3E-D273-D703-9F2E1D37EC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882445" y="7638564"/>
              <a:ext cx="74888" cy="262108"/>
            </a:xfrm>
            <a:custGeom>
              <a:avLst/>
              <a:gdLst>
                <a:gd name="T0" fmla="*/ 0 w 115"/>
                <a:gd name="T1" fmla="*/ 66 h 403"/>
                <a:gd name="T2" fmla="*/ 113 w 115"/>
                <a:gd name="T3" fmla="*/ 0 h 403"/>
                <a:gd name="T4" fmla="*/ 114 w 115"/>
                <a:gd name="T5" fmla="*/ 337 h 403"/>
                <a:gd name="T6" fmla="*/ 1 w 115"/>
                <a:gd name="T7" fmla="*/ 402 h 403"/>
                <a:gd name="T8" fmla="*/ 0 w 115"/>
                <a:gd name="T9" fmla="*/ 66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403">
                  <a:moveTo>
                    <a:pt x="0" y="66"/>
                  </a:moveTo>
                  <a:lnTo>
                    <a:pt x="113" y="0"/>
                  </a:lnTo>
                  <a:lnTo>
                    <a:pt x="114" y="337"/>
                  </a:lnTo>
                  <a:lnTo>
                    <a:pt x="1" y="402"/>
                  </a:lnTo>
                  <a:lnTo>
                    <a:pt x="0" y="66"/>
                  </a:ln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94" name="Freeform 86">
              <a:extLst>
                <a:ext uri="{FF2B5EF4-FFF2-40B4-BE49-F238E27FC236}">
                  <a16:creationId xmlns:a16="http://schemas.microsoft.com/office/drawing/2014/main" id="{DB0F69E5-6452-17BF-1CD1-2A1914DB84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240136" y="7491669"/>
              <a:ext cx="429166" cy="567419"/>
            </a:xfrm>
            <a:custGeom>
              <a:avLst/>
              <a:gdLst>
                <a:gd name="T0" fmla="*/ 655 w 658"/>
                <a:gd name="T1" fmla="*/ 847 h 870"/>
                <a:gd name="T2" fmla="*/ 652 w 658"/>
                <a:gd name="T3" fmla="*/ 833 h 870"/>
                <a:gd name="T4" fmla="*/ 647 w 658"/>
                <a:gd name="T5" fmla="*/ 819 h 870"/>
                <a:gd name="T6" fmla="*/ 640 w 658"/>
                <a:gd name="T7" fmla="*/ 806 h 870"/>
                <a:gd name="T8" fmla="*/ 629 w 658"/>
                <a:gd name="T9" fmla="*/ 791 h 870"/>
                <a:gd name="T10" fmla="*/ 616 w 658"/>
                <a:gd name="T11" fmla="*/ 776 h 870"/>
                <a:gd name="T12" fmla="*/ 601 w 658"/>
                <a:gd name="T13" fmla="*/ 761 h 870"/>
                <a:gd name="T14" fmla="*/ 586 w 658"/>
                <a:gd name="T15" fmla="*/ 749 h 870"/>
                <a:gd name="T16" fmla="*/ 569 w 658"/>
                <a:gd name="T17" fmla="*/ 738 h 870"/>
                <a:gd name="T18" fmla="*/ 542 w 658"/>
                <a:gd name="T19" fmla="*/ 723 h 870"/>
                <a:gd name="T20" fmla="*/ 510 w 658"/>
                <a:gd name="T21" fmla="*/ 709 h 870"/>
                <a:gd name="T22" fmla="*/ 486 w 658"/>
                <a:gd name="T23" fmla="*/ 701 h 870"/>
                <a:gd name="T24" fmla="*/ 463 w 658"/>
                <a:gd name="T25" fmla="*/ 694 h 870"/>
                <a:gd name="T26" fmla="*/ 441 w 658"/>
                <a:gd name="T27" fmla="*/ 689 h 870"/>
                <a:gd name="T28" fmla="*/ 407 w 658"/>
                <a:gd name="T29" fmla="*/ 683 h 870"/>
                <a:gd name="T30" fmla="*/ 382 w 658"/>
                <a:gd name="T31" fmla="*/ 680 h 870"/>
                <a:gd name="T32" fmla="*/ 354 w 658"/>
                <a:gd name="T33" fmla="*/ 678 h 870"/>
                <a:gd name="T34" fmla="*/ 321 w 658"/>
                <a:gd name="T35" fmla="*/ 678 h 870"/>
                <a:gd name="T36" fmla="*/ 252 w 658"/>
                <a:gd name="T37" fmla="*/ 683 h 870"/>
                <a:gd name="T38" fmla="*/ 231 w 658"/>
                <a:gd name="T39" fmla="*/ 687 h 870"/>
                <a:gd name="T40" fmla="*/ 204 w 658"/>
                <a:gd name="T41" fmla="*/ 692 h 870"/>
                <a:gd name="T42" fmla="*/ 183 w 658"/>
                <a:gd name="T43" fmla="*/ 698 h 870"/>
                <a:gd name="T44" fmla="*/ 147 w 658"/>
                <a:gd name="T45" fmla="*/ 710 h 870"/>
                <a:gd name="T46" fmla="*/ 120 w 658"/>
                <a:gd name="T47" fmla="*/ 722 h 870"/>
                <a:gd name="T48" fmla="*/ 0 w 658"/>
                <a:gd name="T49" fmla="*/ 532 h 870"/>
                <a:gd name="T50" fmla="*/ 120 w 658"/>
                <a:gd name="T51" fmla="*/ 385 h 870"/>
                <a:gd name="T52" fmla="*/ 146 w 658"/>
                <a:gd name="T53" fmla="*/ 374 h 870"/>
                <a:gd name="T54" fmla="*/ 182 w 658"/>
                <a:gd name="T55" fmla="*/ 362 h 870"/>
                <a:gd name="T56" fmla="*/ 197 w 658"/>
                <a:gd name="T57" fmla="*/ 358 h 870"/>
                <a:gd name="T58" fmla="*/ 218 w 658"/>
                <a:gd name="T59" fmla="*/ 352 h 870"/>
                <a:gd name="T60" fmla="*/ 235 w 658"/>
                <a:gd name="T61" fmla="*/ 349 h 870"/>
                <a:gd name="T62" fmla="*/ 283 w 658"/>
                <a:gd name="T63" fmla="*/ 344 h 870"/>
                <a:gd name="T64" fmla="*/ 315 w 658"/>
                <a:gd name="T65" fmla="*/ 342 h 870"/>
                <a:gd name="T66" fmla="*/ 337 w 658"/>
                <a:gd name="T67" fmla="*/ 342 h 870"/>
                <a:gd name="T68" fmla="*/ 353 w 658"/>
                <a:gd name="T69" fmla="*/ 342 h 870"/>
                <a:gd name="T70" fmla="*/ 381 w 658"/>
                <a:gd name="T71" fmla="*/ 344 h 870"/>
                <a:gd name="T72" fmla="*/ 404 w 658"/>
                <a:gd name="T73" fmla="*/ 346 h 870"/>
                <a:gd name="T74" fmla="*/ 427 w 658"/>
                <a:gd name="T75" fmla="*/ 350 h 870"/>
                <a:gd name="T76" fmla="*/ 447 w 658"/>
                <a:gd name="T77" fmla="*/ 354 h 870"/>
                <a:gd name="T78" fmla="*/ 470 w 658"/>
                <a:gd name="T79" fmla="*/ 360 h 870"/>
                <a:gd name="T80" fmla="*/ 489 w 658"/>
                <a:gd name="T81" fmla="*/ 365 h 870"/>
                <a:gd name="T82" fmla="*/ 500 w 658"/>
                <a:gd name="T83" fmla="*/ 336 h 870"/>
                <a:gd name="T84" fmla="*/ 509 w 658"/>
                <a:gd name="T85" fmla="*/ 372 h 870"/>
                <a:gd name="T86" fmla="*/ 541 w 658"/>
                <a:gd name="T87" fmla="*/ 387 h 870"/>
                <a:gd name="T88" fmla="*/ 565 w 658"/>
                <a:gd name="T89" fmla="*/ 399 h 870"/>
                <a:gd name="T90" fmla="*/ 580 w 658"/>
                <a:gd name="T91" fmla="*/ 409 h 870"/>
                <a:gd name="T92" fmla="*/ 595 w 658"/>
                <a:gd name="T93" fmla="*/ 420 h 870"/>
                <a:gd name="T94" fmla="*/ 606 w 658"/>
                <a:gd name="T95" fmla="*/ 430 h 870"/>
                <a:gd name="T96" fmla="*/ 618 w 658"/>
                <a:gd name="T97" fmla="*/ 442 h 870"/>
                <a:gd name="T98" fmla="*/ 628 w 658"/>
                <a:gd name="T99" fmla="*/ 455 h 870"/>
                <a:gd name="T100" fmla="*/ 639 w 658"/>
                <a:gd name="T101" fmla="*/ 470 h 870"/>
                <a:gd name="T102" fmla="*/ 644 w 658"/>
                <a:gd name="T103" fmla="*/ 479 h 870"/>
                <a:gd name="T104" fmla="*/ 648 w 658"/>
                <a:gd name="T105" fmla="*/ 490 h 870"/>
                <a:gd name="T106" fmla="*/ 652 w 658"/>
                <a:gd name="T107" fmla="*/ 501 h 870"/>
                <a:gd name="T108" fmla="*/ 654 w 658"/>
                <a:gd name="T109" fmla="*/ 510 h 870"/>
                <a:gd name="T110" fmla="*/ 656 w 658"/>
                <a:gd name="T111" fmla="*/ 525 h 870"/>
                <a:gd name="T112" fmla="*/ 657 w 658"/>
                <a:gd name="T113" fmla="*/ 861 h 8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58" h="870">
                  <a:moveTo>
                    <a:pt x="657" y="856"/>
                  </a:moveTo>
                  <a:lnTo>
                    <a:pt x="657" y="856"/>
                  </a:lnTo>
                  <a:cubicBezTo>
                    <a:pt x="656" y="854"/>
                    <a:pt x="656" y="853"/>
                    <a:pt x="656" y="852"/>
                  </a:cubicBezTo>
                  <a:lnTo>
                    <a:pt x="656" y="852"/>
                  </a:lnTo>
                  <a:cubicBezTo>
                    <a:pt x="655" y="850"/>
                    <a:pt x="655" y="849"/>
                    <a:pt x="655" y="847"/>
                  </a:cubicBezTo>
                  <a:lnTo>
                    <a:pt x="655" y="847"/>
                  </a:lnTo>
                  <a:cubicBezTo>
                    <a:pt x="655" y="845"/>
                    <a:pt x="654" y="844"/>
                    <a:pt x="654" y="842"/>
                  </a:cubicBezTo>
                  <a:lnTo>
                    <a:pt x="654" y="842"/>
                  </a:lnTo>
                  <a:cubicBezTo>
                    <a:pt x="654" y="841"/>
                    <a:pt x="654" y="839"/>
                    <a:pt x="653" y="837"/>
                  </a:cubicBezTo>
                  <a:lnTo>
                    <a:pt x="653" y="837"/>
                  </a:lnTo>
                  <a:cubicBezTo>
                    <a:pt x="652" y="836"/>
                    <a:pt x="652" y="834"/>
                    <a:pt x="652" y="833"/>
                  </a:cubicBezTo>
                  <a:lnTo>
                    <a:pt x="652" y="833"/>
                  </a:lnTo>
                  <a:cubicBezTo>
                    <a:pt x="651" y="832"/>
                    <a:pt x="651" y="830"/>
                    <a:pt x="650" y="829"/>
                  </a:cubicBezTo>
                  <a:lnTo>
                    <a:pt x="650" y="829"/>
                  </a:lnTo>
                  <a:cubicBezTo>
                    <a:pt x="650" y="827"/>
                    <a:pt x="649" y="826"/>
                    <a:pt x="648" y="824"/>
                  </a:cubicBezTo>
                  <a:lnTo>
                    <a:pt x="648" y="824"/>
                  </a:lnTo>
                  <a:cubicBezTo>
                    <a:pt x="648" y="823"/>
                    <a:pt x="647" y="821"/>
                    <a:pt x="647" y="819"/>
                  </a:cubicBezTo>
                  <a:lnTo>
                    <a:pt x="647" y="819"/>
                  </a:lnTo>
                  <a:cubicBezTo>
                    <a:pt x="646" y="818"/>
                    <a:pt x="645" y="816"/>
                    <a:pt x="644" y="815"/>
                  </a:cubicBezTo>
                  <a:lnTo>
                    <a:pt x="644" y="815"/>
                  </a:lnTo>
                  <a:cubicBezTo>
                    <a:pt x="644" y="813"/>
                    <a:pt x="643" y="812"/>
                    <a:pt x="642" y="810"/>
                  </a:cubicBezTo>
                  <a:lnTo>
                    <a:pt x="642" y="810"/>
                  </a:lnTo>
                  <a:cubicBezTo>
                    <a:pt x="641" y="809"/>
                    <a:pt x="641" y="807"/>
                    <a:pt x="640" y="806"/>
                  </a:cubicBezTo>
                  <a:lnTo>
                    <a:pt x="640" y="806"/>
                  </a:lnTo>
                  <a:cubicBezTo>
                    <a:pt x="638" y="804"/>
                    <a:pt x="637" y="802"/>
                    <a:pt x="636" y="800"/>
                  </a:cubicBezTo>
                  <a:lnTo>
                    <a:pt x="636" y="800"/>
                  </a:lnTo>
                  <a:cubicBezTo>
                    <a:pt x="635" y="799"/>
                    <a:pt x="635" y="798"/>
                    <a:pt x="634" y="797"/>
                  </a:cubicBezTo>
                  <a:lnTo>
                    <a:pt x="634" y="797"/>
                  </a:lnTo>
                  <a:cubicBezTo>
                    <a:pt x="632" y="795"/>
                    <a:pt x="631" y="793"/>
                    <a:pt x="629" y="791"/>
                  </a:cubicBezTo>
                  <a:lnTo>
                    <a:pt x="629" y="791"/>
                  </a:lnTo>
                  <a:cubicBezTo>
                    <a:pt x="628" y="790"/>
                    <a:pt x="628" y="789"/>
                    <a:pt x="627" y="788"/>
                  </a:cubicBezTo>
                  <a:lnTo>
                    <a:pt x="627" y="788"/>
                  </a:lnTo>
                  <a:cubicBezTo>
                    <a:pt x="624" y="784"/>
                    <a:pt x="622" y="781"/>
                    <a:pt x="618" y="778"/>
                  </a:cubicBezTo>
                  <a:lnTo>
                    <a:pt x="618" y="778"/>
                  </a:lnTo>
                  <a:cubicBezTo>
                    <a:pt x="618" y="777"/>
                    <a:pt x="617" y="776"/>
                    <a:pt x="616" y="776"/>
                  </a:cubicBezTo>
                  <a:lnTo>
                    <a:pt x="616" y="776"/>
                  </a:lnTo>
                  <a:cubicBezTo>
                    <a:pt x="614" y="773"/>
                    <a:pt x="611" y="771"/>
                    <a:pt x="609" y="768"/>
                  </a:cubicBezTo>
                  <a:lnTo>
                    <a:pt x="609" y="768"/>
                  </a:lnTo>
                  <a:cubicBezTo>
                    <a:pt x="608" y="767"/>
                    <a:pt x="607" y="766"/>
                    <a:pt x="606" y="764"/>
                  </a:cubicBezTo>
                  <a:lnTo>
                    <a:pt x="606" y="764"/>
                  </a:lnTo>
                  <a:cubicBezTo>
                    <a:pt x="604" y="763"/>
                    <a:pt x="602" y="762"/>
                    <a:pt x="601" y="761"/>
                  </a:cubicBezTo>
                  <a:lnTo>
                    <a:pt x="601" y="761"/>
                  </a:lnTo>
                  <a:cubicBezTo>
                    <a:pt x="599" y="759"/>
                    <a:pt x="598" y="758"/>
                    <a:pt x="596" y="757"/>
                  </a:cubicBezTo>
                  <a:lnTo>
                    <a:pt x="596" y="757"/>
                  </a:lnTo>
                  <a:cubicBezTo>
                    <a:pt x="594" y="755"/>
                    <a:pt x="592" y="754"/>
                    <a:pt x="591" y="753"/>
                  </a:cubicBezTo>
                  <a:lnTo>
                    <a:pt x="591" y="753"/>
                  </a:lnTo>
                  <a:cubicBezTo>
                    <a:pt x="589" y="752"/>
                    <a:pt x="588" y="751"/>
                    <a:pt x="586" y="749"/>
                  </a:cubicBezTo>
                  <a:lnTo>
                    <a:pt x="586" y="749"/>
                  </a:lnTo>
                  <a:cubicBezTo>
                    <a:pt x="584" y="748"/>
                    <a:pt x="582" y="746"/>
                    <a:pt x="580" y="745"/>
                  </a:cubicBezTo>
                  <a:lnTo>
                    <a:pt x="580" y="745"/>
                  </a:lnTo>
                  <a:cubicBezTo>
                    <a:pt x="578" y="744"/>
                    <a:pt x="577" y="743"/>
                    <a:pt x="576" y="742"/>
                  </a:cubicBezTo>
                  <a:lnTo>
                    <a:pt x="576" y="742"/>
                  </a:lnTo>
                  <a:cubicBezTo>
                    <a:pt x="573" y="741"/>
                    <a:pt x="571" y="739"/>
                    <a:pt x="569" y="738"/>
                  </a:cubicBezTo>
                  <a:lnTo>
                    <a:pt x="569" y="738"/>
                  </a:lnTo>
                  <a:cubicBezTo>
                    <a:pt x="567" y="736"/>
                    <a:pt x="564" y="735"/>
                    <a:pt x="561" y="733"/>
                  </a:cubicBezTo>
                  <a:lnTo>
                    <a:pt x="561" y="733"/>
                  </a:lnTo>
                  <a:cubicBezTo>
                    <a:pt x="557" y="731"/>
                    <a:pt x="551" y="728"/>
                    <a:pt x="547" y="725"/>
                  </a:cubicBezTo>
                  <a:lnTo>
                    <a:pt x="547" y="725"/>
                  </a:lnTo>
                  <a:cubicBezTo>
                    <a:pt x="545" y="725"/>
                    <a:pt x="544" y="723"/>
                    <a:pt x="542" y="723"/>
                  </a:cubicBezTo>
                  <a:lnTo>
                    <a:pt x="542" y="723"/>
                  </a:lnTo>
                  <a:cubicBezTo>
                    <a:pt x="538" y="721"/>
                    <a:pt x="534" y="719"/>
                    <a:pt x="530" y="717"/>
                  </a:cubicBezTo>
                  <a:lnTo>
                    <a:pt x="530" y="717"/>
                  </a:lnTo>
                  <a:cubicBezTo>
                    <a:pt x="528" y="716"/>
                    <a:pt x="527" y="716"/>
                    <a:pt x="526" y="715"/>
                  </a:cubicBezTo>
                  <a:lnTo>
                    <a:pt x="526" y="715"/>
                  </a:lnTo>
                  <a:cubicBezTo>
                    <a:pt x="520" y="713"/>
                    <a:pt x="515" y="711"/>
                    <a:pt x="510" y="709"/>
                  </a:cubicBezTo>
                  <a:lnTo>
                    <a:pt x="510" y="709"/>
                  </a:lnTo>
                  <a:cubicBezTo>
                    <a:pt x="509" y="708"/>
                    <a:pt x="507" y="708"/>
                    <a:pt x="507" y="708"/>
                  </a:cubicBezTo>
                  <a:lnTo>
                    <a:pt x="507" y="708"/>
                  </a:lnTo>
                  <a:cubicBezTo>
                    <a:pt x="502" y="706"/>
                    <a:pt x="497" y="704"/>
                    <a:pt x="492" y="702"/>
                  </a:cubicBezTo>
                  <a:lnTo>
                    <a:pt x="492" y="702"/>
                  </a:lnTo>
                  <a:cubicBezTo>
                    <a:pt x="490" y="702"/>
                    <a:pt x="489" y="701"/>
                    <a:pt x="486" y="701"/>
                  </a:cubicBezTo>
                  <a:lnTo>
                    <a:pt x="486" y="701"/>
                  </a:lnTo>
                  <a:cubicBezTo>
                    <a:pt x="484" y="700"/>
                    <a:pt x="481" y="699"/>
                    <a:pt x="479" y="698"/>
                  </a:cubicBezTo>
                  <a:lnTo>
                    <a:pt x="479" y="698"/>
                  </a:lnTo>
                  <a:cubicBezTo>
                    <a:pt x="476" y="698"/>
                    <a:pt x="474" y="697"/>
                    <a:pt x="471" y="697"/>
                  </a:cubicBezTo>
                  <a:lnTo>
                    <a:pt x="471" y="697"/>
                  </a:lnTo>
                  <a:cubicBezTo>
                    <a:pt x="469" y="695"/>
                    <a:pt x="466" y="695"/>
                    <a:pt x="463" y="694"/>
                  </a:cubicBezTo>
                  <a:lnTo>
                    <a:pt x="463" y="694"/>
                  </a:lnTo>
                  <a:cubicBezTo>
                    <a:pt x="461" y="693"/>
                    <a:pt x="459" y="693"/>
                    <a:pt x="456" y="692"/>
                  </a:cubicBezTo>
                  <a:lnTo>
                    <a:pt x="456" y="692"/>
                  </a:lnTo>
                  <a:cubicBezTo>
                    <a:pt x="454" y="692"/>
                    <a:pt x="451" y="691"/>
                    <a:pt x="448" y="691"/>
                  </a:cubicBezTo>
                  <a:lnTo>
                    <a:pt x="448" y="691"/>
                  </a:lnTo>
                  <a:cubicBezTo>
                    <a:pt x="446" y="690"/>
                    <a:pt x="443" y="689"/>
                    <a:pt x="441" y="689"/>
                  </a:cubicBezTo>
                  <a:lnTo>
                    <a:pt x="441" y="689"/>
                  </a:lnTo>
                  <a:cubicBezTo>
                    <a:pt x="438" y="688"/>
                    <a:pt x="436" y="688"/>
                    <a:pt x="433" y="687"/>
                  </a:cubicBezTo>
                  <a:lnTo>
                    <a:pt x="433" y="687"/>
                  </a:lnTo>
                  <a:cubicBezTo>
                    <a:pt x="430" y="687"/>
                    <a:pt x="428" y="687"/>
                    <a:pt x="426" y="686"/>
                  </a:cubicBezTo>
                  <a:lnTo>
                    <a:pt x="426" y="686"/>
                  </a:lnTo>
                  <a:cubicBezTo>
                    <a:pt x="420" y="685"/>
                    <a:pt x="413" y="683"/>
                    <a:pt x="407" y="683"/>
                  </a:cubicBezTo>
                  <a:lnTo>
                    <a:pt x="407" y="683"/>
                  </a:lnTo>
                  <a:cubicBezTo>
                    <a:pt x="406" y="683"/>
                    <a:pt x="406" y="683"/>
                    <a:pt x="405" y="683"/>
                  </a:cubicBezTo>
                  <a:lnTo>
                    <a:pt x="405" y="683"/>
                  </a:lnTo>
                  <a:cubicBezTo>
                    <a:pt x="399" y="682"/>
                    <a:pt x="394" y="681"/>
                    <a:pt x="389" y="681"/>
                  </a:cubicBezTo>
                  <a:lnTo>
                    <a:pt x="389" y="681"/>
                  </a:lnTo>
                  <a:cubicBezTo>
                    <a:pt x="386" y="681"/>
                    <a:pt x="384" y="680"/>
                    <a:pt x="382" y="680"/>
                  </a:cubicBezTo>
                  <a:lnTo>
                    <a:pt x="382" y="680"/>
                  </a:lnTo>
                  <a:cubicBezTo>
                    <a:pt x="379" y="679"/>
                    <a:pt x="375" y="679"/>
                    <a:pt x="372" y="679"/>
                  </a:cubicBezTo>
                  <a:lnTo>
                    <a:pt x="372" y="679"/>
                  </a:lnTo>
                  <a:cubicBezTo>
                    <a:pt x="369" y="679"/>
                    <a:pt x="367" y="679"/>
                    <a:pt x="365" y="679"/>
                  </a:cubicBezTo>
                  <a:lnTo>
                    <a:pt x="365" y="679"/>
                  </a:lnTo>
                  <a:cubicBezTo>
                    <a:pt x="361" y="679"/>
                    <a:pt x="358" y="678"/>
                    <a:pt x="354" y="678"/>
                  </a:cubicBezTo>
                  <a:lnTo>
                    <a:pt x="354" y="678"/>
                  </a:lnTo>
                  <a:cubicBezTo>
                    <a:pt x="352" y="678"/>
                    <a:pt x="350" y="678"/>
                    <a:pt x="348" y="678"/>
                  </a:cubicBezTo>
                  <a:lnTo>
                    <a:pt x="348" y="678"/>
                  </a:lnTo>
                  <a:cubicBezTo>
                    <a:pt x="345" y="678"/>
                    <a:pt x="341" y="678"/>
                    <a:pt x="338" y="678"/>
                  </a:cubicBezTo>
                  <a:lnTo>
                    <a:pt x="331" y="678"/>
                  </a:lnTo>
                  <a:lnTo>
                    <a:pt x="321" y="678"/>
                  </a:lnTo>
                  <a:lnTo>
                    <a:pt x="321" y="678"/>
                  </a:lnTo>
                  <a:cubicBezTo>
                    <a:pt x="319" y="678"/>
                    <a:pt x="318" y="678"/>
                    <a:pt x="315" y="678"/>
                  </a:cubicBezTo>
                  <a:lnTo>
                    <a:pt x="315" y="678"/>
                  </a:lnTo>
                  <a:cubicBezTo>
                    <a:pt x="305" y="678"/>
                    <a:pt x="295" y="679"/>
                    <a:pt x="284" y="679"/>
                  </a:cubicBezTo>
                  <a:lnTo>
                    <a:pt x="284" y="679"/>
                  </a:lnTo>
                  <a:lnTo>
                    <a:pt x="284" y="679"/>
                  </a:lnTo>
                  <a:cubicBezTo>
                    <a:pt x="273" y="681"/>
                    <a:pt x="263" y="682"/>
                    <a:pt x="252" y="683"/>
                  </a:cubicBezTo>
                  <a:lnTo>
                    <a:pt x="252" y="683"/>
                  </a:lnTo>
                  <a:cubicBezTo>
                    <a:pt x="251" y="683"/>
                    <a:pt x="250" y="683"/>
                    <a:pt x="249" y="683"/>
                  </a:cubicBezTo>
                  <a:lnTo>
                    <a:pt x="249" y="683"/>
                  </a:lnTo>
                  <a:cubicBezTo>
                    <a:pt x="245" y="684"/>
                    <a:pt x="240" y="685"/>
                    <a:pt x="236" y="686"/>
                  </a:cubicBezTo>
                  <a:lnTo>
                    <a:pt x="236" y="686"/>
                  </a:lnTo>
                  <a:cubicBezTo>
                    <a:pt x="234" y="686"/>
                    <a:pt x="233" y="687"/>
                    <a:pt x="231" y="687"/>
                  </a:cubicBezTo>
                  <a:lnTo>
                    <a:pt x="231" y="687"/>
                  </a:lnTo>
                  <a:cubicBezTo>
                    <a:pt x="227" y="687"/>
                    <a:pt x="224" y="688"/>
                    <a:pt x="220" y="689"/>
                  </a:cubicBezTo>
                  <a:lnTo>
                    <a:pt x="220" y="689"/>
                  </a:lnTo>
                  <a:cubicBezTo>
                    <a:pt x="218" y="689"/>
                    <a:pt x="217" y="689"/>
                    <a:pt x="215" y="689"/>
                  </a:cubicBezTo>
                  <a:lnTo>
                    <a:pt x="215" y="689"/>
                  </a:lnTo>
                  <a:cubicBezTo>
                    <a:pt x="211" y="691"/>
                    <a:pt x="208" y="691"/>
                    <a:pt x="204" y="692"/>
                  </a:cubicBezTo>
                  <a:lnTo>
                    <a:pt x="204" y="692"/>
                  </a:lnTo>
                  <a:cubicBezTo>
                    <a:pt x="202" y="692"/>
                    <a:pt x="200" y="693"/>
                    <a:pt x="198" y="693"/>
                  </a:cubicBezTo>
                  <a:lnTo>
                    <a:pt x="198" y="693"/>
                  </a:lnTo>
                  <a:cubicBezTo>
                    <a:pt x="195" y="695"/>
                    <a:pt x="192" y="695"/>
                    <a:pt x="188" y="697"/>
                  </a:cubicBezTo>
                  <a:lnTo>
                    <a:pt x="188" y="697"/>
                  </a:lnTo>
                  <a:cubicBezTo>
                    <a:pt x="186" y="697"/>
                    <a:pt x="184" y="698"/>
                    <a:pt x="183" y="698"/>
                  </a:cubicBezTo>
                  <a:lnTo>
                    <a:pt x="183" y="698"/>
                  </a:lnTo>
                  <a:cubicBezTo>
                    <a:pt x="177" y="699"/>
                    <a:pt x="172" y="701"/>
                    <a:pt x="167" y="703"/>
                  </a:cubicBezTo>
                  <a:lnTo>
                    <a:pt x="167" y="703"/>
                  </a:lnTo>
                  <a:cubicBezTo>
                    <a:pt x="166" y="703"/>
                    <a:pt x="165" y="703"/>
                    <a:pt x="164" y="703"/>
                  </a:cubicBezTo>
                  <a:lnTo>
                    <a:pt x="164" y="703"/>
                  </a:lnTo>
                  <a:cubicBezTo>
                    <a:pt x="158" y="705"/>
                    <a:pt x="153" y="708"/>
                    <a:pt x="147" y="710"/>
                  </a:cubicBezTo>
                  <a:lnTo>
                    <a:pt x="147" y="710"/>
                  </a:lnTo>
                  <a:cubicBezTo>
                    <a:pt x="145" y="711"/>
                    <a:pt x="144" y="711"/>
                    <a:pt x="143" y="712"/>
                  </a:cubicBezTo>
                  <a:lnTo>
                    <a:pt x="143" y="712"/>
                  </a:lnTo>
                  <a:cubicBezTo>
                    <a:pt x="136" y="715"/>
                    <a:pt x="129" y="718"/>
                    <a:pt x="122" y="721"/>
                  </a:cubicBezTo>
                  <a:lnTo>
                    <a:pt x="122" y="721"/>
                  </a:lnTo>
                  <a:cubicBezTo>
                    <a:pt x="121" y="721"/>
                    <a:pt x="120" y="722"/>
                    <a:pt x="120" y="722"/>
                  </a:cubicBezTo>
                  <a:lnTo>
                    <a:pt x="120" y="722"/>
                  </a:lnTo>
                  <a:cubicBezTo>
                    <a:pt x="112" y="725"/>
                    <a:pt x="105" y="729"/>
                    <a:pt x="98" y="733"/>
                  </a:cubicBezTo>
                  <a:lnTo>
                    <a:pt x="98" y="733"/>
                  </a:lnTo>
                  <a:cubicBezTo>
                    <a:pt x="33" y="771"/>
                    <a:pt x="1" y="820"/>
                    <a:pt x="1" y="869"/>
                  </a:cubicBezTo>
                  <a:lnTo>
                    <a:pt x="0" y="532"/>
                  </a:lnTo>
                  <a:lnTo>
                    <a:pt x="0" y="532"/>
                  </a:lnTo>
                  <a:cubicBezTo>
                    <a:pt x="0" y="483"/>
                    <a:pt x="32" y="435"/>
                    <a:pt x="97" y="397"/>
                  </a:cubicBezTo>
                  <a:lnTo>
                    <a:pt x="97" y="397"/>
                  </a:lnTo>
                  <a:cubicBezTo>
                    <a:pt x="104" y="393"/>
                    <a:pt x="111" y="389"/>
                    <a:pt x="119" y="386"/>
                  </a:cubicBezTo>
                  <a:lnTo>
                    <a:pt x="119" y="386"/>
                  </a:lnTo>
                  <a:cubicBezTo>
                    <a:pt x="119" y="385"/>
                    <a:pt x="120" y="385"/>
                    <a:pt x="120" y="385"/>
                  </a:cubicBezTo>
                  <a:lnTo>
                    <a:pt x="120" y="385"/>
                  </a:lnTo>
                  <a:cubicBezTo>
                    <a:pt x="128" y="382"/>
                    <a:pt x="135" y="378"/>
                    <a:pt x="143" y="375"/>
                  </a:cubicBezTo>
                  <a:lnTo>
                    <a:pt x="143" y="375"/>
                  </a:lnTo>
                  <a:lnTo>
                    <a:pt x="144" y="375"/>
                  </a:lnTo>
                  <a:lnTo>
                    <a:pt x="144" y="375"/>
                  </a:lnTo>
                  <a:cubicBezTo>
                    <a:pt x="145" y="374"/>
                    <a:pt x="145" y="374"/>
                    <a:pt x="146" y="374"/>
                  </a:cubicBezTo>
                  <a:lnTo>
                    <a:pt x="146" y="374"/>
                  </a:lnTo>
                  <a:cubicBezTo>
                    <a:pt x="152" y="372"/>
                    <a:pt x="157" y="369"/>
                    <a:pt x="163" y="367"/>
                  </a:cubicBezTo>
                  <a:lnTo>
                    <a:pt x="163" y="367"/>
                  </a:lnTo>
                  <a:cubicBezTo>
                    <a:pt x="164" y="367"/>
                    <a:pt x="165" y="367"/>
                    <a:pt x="166" y="366"/>
                  </a:cubicBezTo>
                  <a:lnTo>
                    <a:pt x="166" y="366"/>
                  </a:lnTo>
                  <a:cubicBezTo>
                    <a:pt x="171" y="365"/>
                    <a:pt x="176" y="364"/>
                    <a:pt x="182" y="362"/>
                  </a:cubicBezTo>
                  <a:lnTo>
                    <a:pt x="182" y="362"/>
                  </a:lnTo>
                  <a:cubicBezTo>
                    <a:pt x="183" y="362"/>
                    <a:pt x="183" y="361"/>
                    <a:pt x="184" y="361"/>
                  </a:cubicBezTo>
                  <a:lnTo>
                    <a:pt x="184" y="361"/>
                  </a:lnTo>
                  <a:cubicBezTo>
                    <a:pt x="185" y="360"/>
                    <a:pt x="186" y="360"/>
                    <a:pt x="187" y="360"/>
                  </a:cubicBezTo>
                  <a:lnTo>
                    <a:pt x="187" y="360"/>
                  </a:lnTo>
                  <a:cubicBezTo>
                    <a:pt x="190" y="359"/>
                    <a:pt x="194" y="358"/>
                    <a:pt x="197" y="358"/>
                  </a:cubicBezTo>
                  <a:lnTo>
                    <a:pt x="197" y="358"/>
                  </a:lnTo>
                  <a:cubicBezTo>
                    <a:pt x="199" y="357"/>
                    <a:pt x="201" y="356"/>
                    <a:pt x="203" y="356"/>
                  </a:cubicBezTo>
                  <a:lnTo>
                    <a:pt x="203" y="356"/>
                  </a:lnTo>
                  <a:cubicBezTo>
                    <a:pt x="207" y="355"/>
                    <a:pt x="210" y="354"/>
                    <a:pt x="214" y="354"/>
                  </a:cubicBezTo>
                  <a:lnTo>
                    <a:pt x="214" y="354"/>
                  </a:lnTo>
                  <a:cubicBezTo>
                    <a:pt x="215" y="353"/>
                    <a:pt x="217" y="353"/>
                    <a:pt x="218" y="352"/>
                  </a:cubicBezTo>
                  <a:lnTo>
                    <a:pt x="218" y="352"/>
                  </a:lnTo>
                  <a:cubicBezTo>
                    <a:pt x="218" y="352"/>
                    <a:pt x="219" y="352"/>
                    <a:pt x="220" y="352"/>
                  </a:cubicBezTo>
                  <a:lnTo>
                    <a:pt x="220" y="352"/>
                  </a:lnTo>
                  <a:cubicBezTo>
                    <a:pt x="223" y="352"/>
                    <a:pt x="226" y="351"/>
                    <a:pt x="230" y="350"/>
                  </a:cubicBezTo>
                  <a:lnTo>
                    <a:pt x="230" y="350"/>
                  </a:lnTo>
                  <a:cubicBezTo>
                    <a:pt x="231" y="350"/>
                    <a:pt x="233" y="350"/>
                    <a:pt x="235" y="349"/>
                  </a:cubicBezTo>
                  <a:lnTo>
                    <a:pt x="235" y="349"/>
                  </a:lnTo>
                  <a:cubicBezTo>
                    <a:pt x="240" y="349"/>
                    <a:pt x="244" y="348"/>
                    <a:pt x="248" y="347"/>
                  </a:cubicBezTo>
                  <a:lnTo>
                    <a:pt x="248" y="347"/>
                  </a:lnTo>
                  <a:cubicBezTo>
                    <a:pt x="249" y="347"/>
                    <a:pt x="250" y="347"/>
                    <a:pt x="251" y="347"/>
                  </a:cubicBezTo>
                  <a:lnTo>
                    <a:pt x="251" y="347"/>
                  </a:lnTo>
                  <a:lnTo>
                    <a:pt x="251" y="347"/>
                  </a:lnTo>
                  <a:cubicBezTo>
                    <a:pt x="261" y="345"/>
                    <a:pt x="272" y="344"/>
                    <a:pt x="283" y="344"/>
                  </a:cubicBezTo>
                  <a:lnTo>
                    <a:pt x="283" y="344"/>
                  </a:lnTo>
                  <a:lnTo>
                    <a:pt x="283" y="344"/>
                  </a:lnTo>
                  <a:lnTo>
                    <a:pt x="283" y="344"/>
                  </a:lnTo>
                  <a:lnTo>
                    <a:pt x="283" y="344"/>
                  </a:lnTo>
                  <a:lnTo>
                    <a:pt x="283" y="344"/>
                  </a:lnTo>
                  <a:cubicBezTo>
                    <a:pt x="294" y="342"/>
                    <a:pt x="304" y="342"/>
                    <a:pt x="315" y="342"/>
                  </a:cubicBezTo>
                  <a:lnTo>
                    <a:pt x="315" y="342"/>
                  </a:lnTo>
                  <a:lnTo>
                    <a:pt x="315" y="342"/>
                  </a:lnTo>
                  <a:cubicBezTo>
                    <a:pt x="316" y="342"/>
                    <a:pt x="318" y="342"/>
                    <a:pt x="320" y="342"/>
                  </a:cubicBezTo>
                  <a:lnTo>
                    <a:pt x="331" y="342"/>
                  </a:lnTo>
                  <a:lnTo>
                    <a:pt x="337" y="342"/>
                  </a:lnTo>
                  <a:lnTo>
                    <a:pt x="337" y="342"/>
                  </a:lnTo>
                  <a:cubicBezTo>
                    <a:pt x="341" y="342"/>
                    <a:pt x="344" y="342"/>
                    <a:pt x="347" y="342"/>
                  </a:cubicBezTo>
                  <a:lnTo>
                    <a:pt x="347" y="342"/>
                  </a:lnTo>
                  <a:cubicBezTo>
                    <a:pt x="348" y="342"/>
                    <a:pt x="348" y="342"/>
                    <a:pt x="349" y="342"/>
                  </a:cubicBezTo>
                  <a:lnTo>
                    <a:pt x="349" y="342"/>
                  </a:lnTo>
                  <a:cubicBezTo>
                    <a:pt x="350" y="342"/>
                    <a:pt x="352" y="342"/>
                    <a:pt x="353" y="342"/>
                  </a:cubicBezTo>
                  <a:lnTo>
                    <a:pt x="353" y="342"/>
                  </a:lnTo>
                  <a:cubicBezTo>
                    <a:pt x="356" y="342"/>
                    <a:pt x="360" y="342"/>
                    <a:pt x="364" y="343"/>
                  </a:cubicBezTo>
                  <a:lnTo>
                    <a:pt x="364" y="343"/>
                  </a:lnTo>
                  <a:cubicBezTo>
                    <a:pt x="366" y="343"/>
                    <a:pt x="369" y="343"/>
                    <a:pt x="370" y="343"/>
                  </a:cubicBezTo>
                  <a:lnTo>
                    <a:pt x="370" y="343"/>
                  </a:lnTo>
                  <a:cubicBezTo>
                    <a:pt x="374" y="344"/>
                    <a:pt x="378" y="344"/>
                    <a:pt x="381" y="344"/>
                  </a:cubicBezTo>
                  <a:lnTo>
                    <a:pt x="381" y="344"/>
                  </a:lnTo>
                  <a:cubicBezTo>
                    <a:pt x="382" y="344"/>
                    <a:pt x="384" y="344"/>
                    <a:pt x="385" y="344"/>
                  </a:cubicBezTo>
                  <a:lnTo>
                    <a:pt x="385" y="344"/>
                  </a:lnTo>
                  <a:cubicBezTo>
                    <a:pt x="386" y="344"/>
                    <a:pt x="386" y="345"/>
                    <a:pt x="388" y="345"/>
                  </a:cubicBezTo>
                  <a:lnTo>
                    <a:pt x="388" y="345"/>
                  </a:lnTo>
                  <a:cubicBezTo>
                    <a:pt x="393" y="345"/>
                    <a:pt x="399" y="346"/>
                    <a:pt x="404" y="346"/>
                  </a:cubicBezTo>
                  <a:lnTo>
                    <a:pt x="404" y="346"/>
                  </a:lnTo>
                  <a:cubicBezTo>
                    <a:pt x="405" y="346"/>
                    <a:pt x="406" y="346"/>
                    <a:pt x="406" y="347"/>
                  </a:cubicBezTo>
                  <a:lnTo>
                    <a:pt x="406" y="347"/>
                  </a:lnTo>
                  <a:cubicBezTo>
                    <a:pt x="413" y="348"/>
                    <a:pt x="419" y="349"/>
                    <a:pt x="425" y="350"/>
                  </a:cubicBezTo>
                  <a:lnTo>
                    <a:pt x="425" y="350"/>
                  </a:lnTo>
                  <a:cubicBezTo>
                    <a:pt x="426" y="350"/>
                    <a:pt x="426" y="350"/>
                    <a:pt x="427" y="350"/>
                  </a:cubicBezTo>
                  <a:lnTo>
                    <a:pt x="427" y="350"/>
                  </a:lnTo>
                  <a:cubicBezTo>
                    <a:pt x="429" y="350"/>
                    <a:pt x="430" y="350"/>
                    <a:pt x="432" y="351"/>
                  </a:cubicBezTo>
                  <a:lnTo>
                    <a:pt x="432" y="351"/>
                  </a:lnTo>
                  <a:cubicBezTo>
                    <a:pt x="435" y="352"/>
                    <a:pt x="437" y="352"/>
                    <a:pt x="440" y="353"/>
                  </a:cubicBezTo>
                  <a:lnTo>
                    <a:pt x="440" y="353"/>
                  </a:lnTo>
                  <a:cubicBezTo>
                    <a:pt x="443" y="353"/>
                    <a:pt x="445" y="354"/>
                    <a:pt x="447" y="354"/>
                  </a:cubicBezTo>
                  <a:lnTo>
                    <a:pt x="447" y="354"/>
                  </a:lnTo>
                  <a:cubicBezTo>
                    <a:pt x="450" y="355"/>
                    <a:pt x="453" y="356"/>
                    <a:pt x="456" y="356"/>
                  </a:cubicBezTo>
                  <a:lnTo>
                    <a:pt x="456" y="356"/>
                  </a:lnTo>
                  <a:cubicBezTo>
                    <a:pt x="458" y="356"/>
                    <a:pt x="460" y="357"/>
                    <a:pt x="462" y="358"/>
                  </a:cubicBezTo>
                  <a:lnTo>
                    <a:pt x="462" y="358"/>
                  </a:lnTo>
                  <a:cubicBezTo>
                    <a:pt x="465" y="359"/>
                    <a:pt x="468" y="359"/>
                    <a:pt x="470" y="360"/>
                  </a:cubicBezTo>
                  <a:lnTo>
                    <a:pt x="470" y="360"/>
                  </a:lnTo>
                  <a:cubicBezTo>
                    <a:pt x="473" y="360"/>
                    <a:pt x="475" y="361"/>
                    <a:pt x="477" y="362"/>
                  </a:cubicBezTo>
                  <a:lnTo>
                    <a:pt x="477" y="362"/>
                  </a:lnTo>
                  <a:cubicBezTo>
                    <a:pt x="480" y="363"/>
                    <a:pt x="483" y="364"/>
                    <a:pt x="486" y="365"/>
                  </a:cubicBezTo>
                  <a:lnTo>
                    <a:pt x="486" y="365"/>
                  </a:lnTo>
                  <a:cubicBezTo>
                    <a:pt x="487" y="365"/>
                    <a:pt x="488" y="365"/>
                    <a:pt x="489" y="365"/>
                  </a:cubicBezTo>
                  <a:lnTo>
                    <a:pt x="489" y="365"/>
                  </a:lnTo>
                  <a:cubicBezTo>
                    <a:pt x="490" y="366"/>
                    <a:pt x="490" y="366"/>
                    <a:pt x="491" y="366"/>
                  </a:cubicBezTo>
                  <a:lnTo>
                    <a:pt x="491" y="366"/>
                  </a:lnTo>
                  <a:cubicBezTo>
                    <a:pt x="494" y="367"/>
                    <a:pt x="497" y="368"/>
                    <a:pt x="499" y="369"/>
                  </a:cubicBezTo>
                  <a:lnTo>
                    <a:pt x="499" y="93"/>
                  </a:lnTo>
                  <a:lnTo>
                    <a:pt x="499" y="0"/>
                  </a:lnTo>
                  <a:lnTo>
                    <a:pt x="500" y="336"/>
                  </a:lnTo>
                  <a:lnTo>
                    <a:pt x="500" y="369"/>
                  </a:lnTo>
                  <a:lnTo>
                    <a:pt x="500" y="369"/>
                  </a:lnTo>
                  <a:cubicBezTo>
                    <a:pt x="501" y="370"/>
                    <a:pt x="504" y="370"/>
                    <a:pt x="506" y="372"/>
                  </a:cubicBezTo>
                  <a:lnTo>
                    <a:pt x="506" y="372"/>
                  </a:lnTo>
                  <a:cubicBezTo>
                    <a:pt x="507" y="372"/>
                    <a:pt x="507" y="372"/>
                    <a:pt x="509" y="372"/>
                  </a:cubicBezTo>
                  <a:lnTo>
                    <a:pt x="509" y="372"/>
                  </a:lnTo>
                  <a:cubicBezTo>
                    <a:pt x="514" y="375"/>
                    <a:pt x="520" y="377"/>
                    <a:pt x="525" y="379"/>
                  </a:cubicBezTo>
                  <a:lnTo>
                    <a:pt x="525" y="379"/>
                  </a:lnTo>
                  <a:cubicBezTo>
                    <a:pt x="526" y="380"/>
                    <a:pt x="527" y="380"/>
                    <a:pt x="529" y="381"/>
                  </a:cubicBezTo>
                  <a:lnTo>
                    <a:pt x="529" y="381"/>
                  </a:lnTo>
                  <a:cubicBezTo>
                    <a:pt x="533" y="383"/>
                    <a:pt x="537" y="385"/>
                    <a:pt x="541" y="387"/>
                  </a:cubicBezTo>
                  <a:lnTo>
                    <a:pt x="541" y="387"/>
                  </a:lnTo>
                  <a:cubicBezTo>
                    <a:pt x="543" y="387"/>
                    <a:pt x="544" y="388"/>
                    <a:pt x="546" y="389"/>
                  </a:cubicBezTo>
                  <a:lnTo>
                    <a:pt x="546" y="389"/>
                  </a:lnTo>
                  <a:cubicBezTo>
                    <a:pt x="551" y="392"/>
                    <a:pt x="556" y="394"/>
                    <a:pt x="561" y="397"/>
                  </a:cubicBezTo>
                  <a:lnTo>
                    <a:pt x="561" y="397"/>
                  </a:lnTo>
                  <a:cubicBezTo>
                    <a:pt x="562" y="397"/>
                    <a:pt x="563" y="399"/>
                    <a:pt x="565" y="399"/>
                  </a:cubicBezTo>
                  <a:lnTo>
                    <a:pt x="565" y="399"/>
                  </a:lnTo>
                  <a:cubicBezTo>
                    <a:pt x="566" y="400"/>
                    <a:pt x="567" y="401"/>
                    <a:pt x="568" y="402"/>
                  </a:cubicBezTo>
                  <a:lnTo>
                    <a:pt x="568" y="402"/>
                  </a:lnTo>
                  <a:cubicBezTo>
                    <a:pt x="570" y="403"/>
                    <a:pt x="572" y="404"/>
                    <a:pt x="574" y="406"/>
                  </a:cubicBezTo>
                  <a:lnTo>
                    <a:pt x="574" y="406"/>
                  </a:lnTo>
                  <a:cubicBezTo>
                    <a:pt x="576" y="407"/>
                    <a:pt x="578" y="407"/>
                    <a:pt x="580" y="409"/>
                  </a:cubicBezTo>
                  <a:lnTo>
                    <a:pt x="580" y="409"/>
                  </a:lnTo>
                  <a:cubicBezTo>
                    <a:pt x="581" y="410"/>
                    <a:pt x="583" y="412"/>
                    <a:pt x="585" y="413"/>
                  </a:cubicBezTo>
                  <a:lnTo>
                    <a:pt x="585" y="413"/>
                  </a:lnTo>
                  <a:cubicBezTo>
                    <a:pt x="587" y="414"/>
                    <a:pt x="588" y="415"/>
                    <a:pt x="590" y="417"/>
                  </a:cubicBezTo>
                  <a:lnTo>
                    <a:pt x="590" y="417"/>
                  </a:lnTo>
                  <a:cubicBezTo>
                    <a:pt x="591" y="418"/>
                    <a:pt x="593" y="419"/>
                    <a:pt x="595" y="420"/>
                  </a:cubicBezTo>
                  <a:lnTo>
                    <a:pt x="595" y="420"/>
                  </a:lnTo>
                  <a:cubicBezTo>
                    <a:pt x="597" y="422"/>
                    <a:pt x="598" y="423"/>
                    <a:pt x="600" y="425"/>
                  </a:cubicBezTo>
                  <a:lnTo>
                    <a:pt x="600" y="425"/>
                  </a:lnTo>
                  <a:cubicBezTo>
                    <a:pt x="601" y="426"/>
                    <a:pt x="602" y="427"/>
                    <a:pt x="604" y="429"/>
                  </a:cubicBezTo>
                  <a:lnTo>
                    <a:pt x="604" y="429"/>
                  </a:lnTo>
                  <a:cubicBezTo>
                    <a:pt x="605" y="429"/>
                    <a:pt x="606" y="430"/>
                    <a:pt x="606" y="430"/>
                  </a:cubicBezTo>
                  <a:lnTo>
                    <a:pt x="606" y="430"/>
                  </a:lnTo>
                  <a:cubicBezTo>
                    <a:pt x="607" y="431"/>
                    <a:pt x="607" y="432"/>
                    <a:pt x="608" y="432"/>
                  </a:cubicBezTo>
                  <a:lnTo>
                    <a:pt x="608" y="432"/>
                  </a:lnTo>
                  <a:cubicBezTo>
                    <a:pt x="611" y="435"/>
                    <a:pt x="613" y="437"/>
                    <a:pt x="615" y="439"/>
                  </a:cubicBezTo>
                  <a:lnTo>
                    <a:pt x="615" y="439"/>
                  </a:lnTo>
                  <a:cubicBezTo>
                    <a:pt x="616" y="440"/>
                    <a:pt x="617" y="441"/>
                    <a:pt x="618" y="442"/>
                  </a:cubicBezTo>
                  <a:lnTo>
                    <a:pt x="618" y="442"/>
                  </a:lnTo>
                  <a:cubicBezTo>
                    <a:pt x="621" y="445"/>
                    <a:pt x="624" y="449"/>
                    <a:pt x="626" y="451"/>
                  </a:cubicBezTo>
                  <a:lnTo>
                    <a:pt x="626" y="451"/>
                  </a:lnTo>
                  <a:cubicBezTo>
                    <a:pt x="627" y="452"/>
                    <a:pt x="627" y="452"/>
                    <a:pt x="627" y="452"/>
                  </a:cubicBezTo>
                  <a:lnTo>
                    <a:pt x="627" y="452"/>
                  </a:lnTo>
                  <a:cubicBezTo>
                    <a:pt x="627" y="453"/>
                    <a:pt x="628" y="454"/>
                    <a:pt x="628" y="455"/>
                  </a:cubicBezTo>
                  <a:lnTo>
                    <a:pt x="628" y="455"/>
                  </a:lnTo>
                  <a:cubicBezTo>
                    <a:pt x="630" y="456"/>
                    <a:pt x="631" y="459"/>
                    <a:pt x="633" y="461"/>
                  </a:cubicBezTo>
                  <a:lnTo>
                    <a:pt x="633" y="461"/>
                  </a:lnTo>
                  <a:cubicBezTo>
                    <a:pt x="634" y="461"/>
                    <a:pt x="634" y="463"/>
                    <a:pt x="635" y="465"/>
                  </a:cubicBezTo>
                  <a:lnTo>
                    <a:pt x="635" y="465"/>
                  </a:lnTo>
                  <a:cubicBezTo>
                    <a:pt x="637" y="466"/>
                    <a:pt x="638" y="468"/>
                    <a:pt x="639" y="470"/>
                  </a:cubicBezTo>
                  <a:lnTo>
                    <a:pt x="639" y="470"/>
                  </a:lnTo>
                  <a:cubicBezTo>
                    <a:pt x="639" y="471"/>
                    <a:pt x="640" y="471"/>
                    <a:pt x="640" y="471"/>
                  </a:cubicBezTo>
                  <a:lnTo>
                    <a:pt x="640" y="471"/>
                  </a:lnTo>
                  <a:cubicBezTo>
                    <a:pt x="640" y="473"/>
                    <a:pt x="641" y="473"/>
                    <a:pt x="641" y="474"/>
                  </a:cubicBezTo>
                  <a:lnTo>
                    <a:pt x="641" y="474"/>
                  </a:lnTo>
                  <a:cubicBezTo>
                    <a:pt x="642" y="476"/>
                    <a:pt x="642" y="477"/>
                    <a:pt x="644" y="479"/>
                  </a:cubicBezTo>
                  <a:lnTo>
                    <a:pt x="644" y="479"/>
                  </a:lnTo>
                  <a:cubicBezTo>
                    <a:pt x="644" y="480"/>
                    <a:pt x="645" y="481"/>
                    <a:pt x="645" y="483"/>
                  </a:cubicBezTo>
                  <a:lnTo>
                    <a:pt x="645" y="483"/>
                  </a:lnTo>
                  <a:cubicBezTo>
                    <a:pt x="646" y="485"/>
                    <a:pt x="647" y="486"/>
                    <a:pt x="648" y="488"/>
                  </a:cubicBezTo>
                  <a:lnTo>
                    <a:pt x="648" y="488"/>
                  </a:lnTo>
                  <a:cubicBezTo>
                    <a:pt x="648" y="489"/>
                    <a:pt x="648" y="490"/>
                    <a:pt x="648" y="490"/>
                  </a:cubicBezTo>
                  <a:lnTo>
                    <a:pt x="648" y="490"/>
                  </a:lnTo>
                  <a:cubicBezTo>
                    <a:pt x="649" y="491"/>
                    <a:pt x="649" y="491"/>
                    <a:pt x="649" y="492"/>
                  </a:cubicBezTo>
                  <a:lnTo>
                    <a:pt x="649" y="492"/>
                  </a:lnTo>
                  <a:cubicBezTo>
                    <a:pt x="650" y="494"/>
                    <a:pt x="650" y="496"/>
                    <a:pt x="651" y="497"/>
                  </a:cubicBezTo>
                  <a:lnTo>
                    <a:pt x="651" y="497"/>
                  </a:lnTo>
                  <a:cubicBezTo>
                    <a:pt x="651" y="499"/>
                    <a:pt x="652" y="500"/>
                    <a:pt x="652" y="501"/>
                  </a:cubicBezTo>
                  <a:lnTo>
                    <a:pt x="652" y="501"/>
                  </a:lnTo>
                  <a:cubicBezTo>
                    <a:pt x="652" y="503"/>
                    <a:pt x="653" y="504"/>
                    <a:pt x="653" y="506"/>
                  </a:cubicBezTo>
                  <a:lnTo>
                    <a:pt x="653" y="506"/>
                  </a:lnTo>
                  <a:cubicBezTo>
                    <a:pt x="654" y="507"/>
                    <a:pt x="654" y="508"/>
                    <a:pt x="654" y="508"/>
                  </a:cubicBezTo>
                  <a:lnTo>
                    <a:pt x="654" y="508"/>
                  </a:lnTo>
                  <a:cubicBezTo>
                    <a:pt x="654" y="509"/>
                    <a:pt x="654" y="510"/>
                    <a:pt x="654" y="510"/>
                  </a:cubicBezTo>
                  <a:lnTo>
                    <a:pt x="654" y="510"/>
                  </a:lnTo>
                  <a:cubicBezTo>
                    <a:pt x="654" y="512"/>
                    <a:pt x="655" y="514"/>
                    <a:pt x="655" y="516"/>
                  </a:cubicBezTo>
                  <a:lnTo>
                    <a:pt x="655" y="516"/>
                  </a:lnTo>
                  <a:cubicBezTo>
                    <a:pt x="655" y="517"/>
                    <a:pt x="655" y="518"/>
                    <a:pt x="655" y="520"/>
                  </a:cubicBezTo>
                  <a:lnTo>
                    <a:pt x="655" y="520"/>
                  </a:lnTo>
                  <a:cubicBezTo>
                    <a:pt x="655" y="521"/>
                    <a:pt x="655" y="523"/>
                    <a:pt x="656" y="525"/>
                  </a:cubicBezTo>
                  <a:lnTo>
                    <a:pt x="656" y="525"/>
                  </a:lnTo>
                  <a:cubicBezTo>
                    <a:pt x="656" y="526"/>
                    <a:pt x="656" y="527"/>
                    <a:pt x="656" y="527"/>
                  </a:cubicBezTo>
                  <a:lnTo>
                    <a:pt x="656" y="527"/>
                  </a:lnTo>
                  <a:cubicBezTo>
                    <a:pt x="656" y="528"/>
                    <a:pt x="656" y="530"/>
                    <a:pt x="656" y="530"/>
                  </a:cubicBezTo>
                  <a:lnTo>
                    <a:pt x="657" y="867"/>
                  </a:lnTo>
                  <a:lnTo>
                    <a:pt x="657" y="867"/>
                  </a:lnTo>
                  <a:cubicBezTo>
                    <a:pt x="657" y="865"/>
                    <a:pt x="657" y="863"/>
                    <a:pt x="657" y="861"/>
                  </a:cubicBezTo>
                  <a:lnTo>
                    <a:pt x="657" y="861"/>
                  </a:lnTo>
                  <a:cubicBezTo>
                    <a:pt x="657" y="859"/>
                    <a:pt x="657" y="857"/>
                    <a:pt x="657" y="856"/>
                  </a:cubicBezTo>
                </a:path>
              </a:pathLst>
            </a:custGeom>
            <a:solidFill>
              <a:srgbClr val="6900D2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95" name="Freeform 87">
              <a:extLst>
                <a:ext uri="{FF2B5EF4-FFF2-40B4-BE49-F238E27FC236}">
                  <a16:creationId xmlns:a16="http://schemas.microsoft.com/office/drawing/2014/main" id="{56CB7FF5-1B9C-848C-9494-015A414E06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854176" y="7776818"/>
              <a:ext cx="1201087" cy="630787"/>
            </a:xfrm>
            <a:custGeom>
              <a:avLst/>
              <a:gdLst>
                <a:gd name="T0" fmla="*/ 160 w 1838"/>
                <a:gd name="T1" fmla="*/ 194 h 966"/>
                <a:gd name="T2" fmla="*/ 169 w 1838"/>
                <a:gd name="T3" fmla="*/ 214 h 966"/>
                <a:gd name="T4" fmla="*/ 176 w 1838"/>
                <a:gd name="T5" fmla="*/ 231 h 966"/>
                <a:gd name="T6" fmla="*/ 188 w 1838"/>
                <a:gd name="T7" fmla="*/ 251 h 966"/>
                <a:gd name="T8" fmla="*/ 188 w 1838"/>
                <a:gd name="T9" fmla="*/ 251 h 966"/>
                <a:gd name="T10" fmla="*/ 201 w 1838"/>
                <a:gd name="T11" fmla="*/ 270 h 966"/>
                <a:gd name="T12" fmla="*/ 213 w 1838"/>
                <a:gd name="T13" fmla="*/ 286 h 966"/>
                <a:gd name="T14" fmla="*/ 226 w 1838"/>
                <a:gd name="T15" fmla="*/ 302 h 966"/>
                <a:gd name="T16" fmla="*/ 230 w 1838"/>
                <a:gd name="T17" fmla="*/ 307 h 966"/>
                <a:gd name="T18" fmla="*/ 246 w 1838"/>
                <a:gd name="T19" fmla="*/ 322 h 966"/>
                <a:gd name="T20" fmla="*/ 263 w 1838"/>
                <a:gd name="T21" fmla="*/ 471 h 966"/>
                <a:gd name="T22" fmla="*/ 499 w 1838"/>
                <a:gd name="T23" fmla="*/ 476 h 966"/>
                <a:gd name="T24" fmla="*/ 548 w 1838"/>
                <a:gd name="T25" fmla="*/ 493 h 966"/>
                <a:gd name="T26" fmla="*/ 569 w 1838"/>
                <a:gd name="T27" fmla="*/ 499 h 966"/>
                <a:gd name="T28" fmla="*/ 603 w 1838"/>
                <a:gd name="T29" fmla="*/ 509 h 966"/>
                <a:gd name="T30" fmla="*/ 615 w 1838"/>
                <a:gd name="T31" fmla="*/ 511 h 966"/>
                <a:gd name="T32" fmla="*/ 649 w 1838"/>
                <a:gd name="T33" fmla="*/ 519 h 966"/>
                <a:gd name="T34" fmla="*/ 684 w 1838"/>
                <a:gd name="T35" fmla="*/ 526 h 966"/>
                <a:gd name="T36" fmla="*/ 715 w 1838"/>
                <a:gd name="T37" fmla="*/ 531 h 966"/>
                <a:gd name="T38" fmla="*/ 748 w 1838"/>
                <a:gd name="T39" fmla="*/ 629 h 966"/>
                <a:gd name="T40" fmla="*/ 1083 w 1838"/>
                <a:gd name="T41" fmla="*/ 536 h 966"/>
                <a:gd name="T42" fmla="*/ 1131 w 1838"/>
                <a:gd name="T43" fmla="*/ 529 h 966"/>
                <a:gd name="T44" fmla="*/ 1143 w 1838"/>
                <a:gd name="T45" fmla="*/ 527 h 966"/>
                <a:gd name="T46" fmla="*/ 1178 w 1838"/>
                <a:gd name="T47" fmla="*/ 520 h 966"/>
                <a:gd name="T48" fmla="*/ 1215 w 1838"/>
                <a:gd name="T49" fmla="*/ 512 h 966"/>
                <a:gd name="T50" fmla="*/ 1252 w 1838"/>
                <a:gd name="T51" fmla="*/ 502 h 966"/>
                <a:gd name="T52" fmla="*/ 1264 w 1838"/>
                <a:gd name="T53" fmla="*/ 499 h 966"/>
                <a:gd name="T54" fmla="*/ 1299 w 1838"/>
                <a:gd name="T55" fmla="*/ 488 h 966"/>
                <a:gd name="T56" fmla="*/ 1446 w 1838"/>
                <a:gd name="T57" fmla="*/ 542 h 966"/>
                <a:gd name="T58" fmla="*/ 1571 w 1838"/>
                <a:gd name="T59" fmla="*/ 339 h 966"/>
                <a:gd name="T60" fmla="*/ 1675 w 1838"/>
                <a:gd name="T61" fmla="*/ 194 h 966"/>
                <a:gd name="T62" fmla="*/ 1837 w 1838"/>
                <a:gd name="T63" fmla="*/ 337 h 966"/>
                <a:gd name="T64" fmla="*/ 1685 w 1838"/>
                <a:gd name="T65" fmla="*/ 741 h 966"/>
                <a:gd name="T66" fmla="*/ 1333 w 1838"/>
                <a:gd name="T67" fmla="*/ 813 h 966"/>
                <a:gd name="T68" fmla="*/ 1289 w 1838"/>
                <a:gd name="T69" fmla="*/ 827 h 966"/>
                <a:gd name="T70" fmla="*/ 1265 w 1838"/>
                <a:gd name="T71" fmla="*/ 835 h 966"/>
                <a:gd name="T72" fmla="*/ 1253 w 1838"/>
                <a:gd name="T73" fmla="*/ 839 h 966"/>
                <a:gd name="T74" fmla="*/ 1227 w 1838"/>
                <a:gd name="T75" fmla="*/ 846 h 966"/>
                <a:gd name="T76" fmla="*/ 1180 w 1838"/>
                <a:gd name="T77" fmla="*/ 856 h 966"/>
                <a:gd name="T78" fmla="*/ 1178 w 1838"/>
                <a:gd name="T79" fmla="*/ 857 h 966"/>
                <a:gd name="T80" fmla="*/ 1144 w 1838"/>
                <a:gd name="T81" fmla="*/ 863 h 966"/>
                <a:gd name="T82" fmla="*/ 1131 w 1838"/>
                <a:gd name="T83" fmla="*/ 865 h 966"/>
                <a:gd name="T84" fmla="*/ 1102 w 1838"/>
                <a:gd name="T85" fmla="*/ 870 h 966"/>
                <a:gd name="T86" fmla="*/ 1084 w 1838"/>
                <a:gd name="T87" fmla="*/ 965 h 966"/>
                <a:gd name="T88" fmla="*/ 748 w 1838"/>
                <a:gd name="T89" fmla="*/ 872 h 966"/>
                <a:gd name="T90" fmla="*/ 706 w 1838"/>
                <a:gd name="T91" fmla="*/ 866 h 966"/>
                <a:gd name="T92" fmla="*/ 686 w 1838"/>
                <a:gd name="T93" fmla="*/ 863 h 966"/>
                <a:gd name="T94" fmla="*/ 651 w 1838"/>
                <a:gd name="T95" fmla="*/ 856 h 966"/>
                <a:gd name="T96" fmla="*/ 641 w 1838"/>
                <a:gd name="T97" fmla="*/ 853 h 966"/>
                <a:gd name="T98" fmla="*/ 604 w 1838"/>
                <a:gd name="T99" fmla="*/ 844 h 966"/>
                <a:gd name="T100" fmla="*/ 583 w 1838"/>
                <a:gd name="T101" fmla="*/ 839 h 966"/>
                <a:gd name="T102" fmla="*/ 549 w 1838"/>
                <a:gd name="T103" fmla="*/ 829 h 966"/>
                <a:gd name="T104" fmla="*/ 542 w 1838"/>
                <a:gd name="T105" fmla="*/ 827 h 966"/>
                <a:gd name="T106" fmla="*/ 500 w 1838"/>
                <a:gd name="T107" fmla="*/ 813 h 966"/>
                <a:gd name="T108" fmla="*/ 149 w 1838"/>
                <a:gd name="T109" fmla="*/ 531 h 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38" h="966">
                  <a:moveTo>
                    <a:pt x="0" y="194"/>
                  </a:moveTo>
                  <a:lnTo>
                    <a:pt x="160" y="194"/>
                  </a:lnTo>
                  <a:lnTo>
                    <a:pt x="160" y="194"/>
                  </a:lnTo>
                  <a:cubicBezTo>
                    <a:pt x="162" y="200"/>
                    <a:pt x="165" y="206"/>
                    <a:pt x="167" y="211"/>
                  </a:cubicBezTo>
                  <a:lnTo>
                    <a:pt x="167" y="211"/>
                  </a:lnTo>
                  <a:cubicBezTo>
                    <a:pt x="168" y="213"/>
                    <a:pt x="168" y="214"/>
                    <a:pt x="169" y="214"/>
                  </a:cubicBezTo>
                  <a:lnTo>
                    <a:pt x="169" y="214"/>
                  </a:lnTo>
                  <a:cubicBezTo>
                    <a:pt x="171" y="220"/>
                    <a:pt x="174" y="225"/>
                    <a:pt x="176" y="231"/>
                  </a:cubicBezTo>
                  <a:lnTo>
                    <a:pt x="176" y="231"/>
                  </a:lnTo>
                  <a:cubicBezTo>
                    <a:pt x="177" y="232"/>
                    <a:pt x="178" y="233"/>
                    <a:pt x="178" y="234"/>
                  </a:cubicBezTo>
                  <a:lnTo>
                    <a:pt x="178" y="234"/>
                  </a:lnTo>
                  <a:cubicBezTo>
                    <a:pt x="181" y="239"/>
                    <a:pt x="185" y="245"/>
                    <a:pt x="188" y="251"/>
                  </a:cubicBezTo>
                  <a:lnTo>
                    <a:pt x="188" y="251"/>
                  </a:lnTo>
                  <a:lnTo>
                    <a:pt x="188" y="251"/>
                  </a:lnTo>
                  <a:lnTo>
                    <a:pt x="188" y="251"/>
                  </a:lnTo>
                  <a:cubicBezTo>
                    <a:pt x="192" y="257"/>
                    <a:pt x="195" y="262"/>
                    <a:pt x="199" y="267"/>
                  </a:cubicBezTo>
                  <a:lnTo>
                    <a:pt x="199" y="267"/>
                  </a:lnTo>
                  <a:cubicBezTo>
                    <a:pt x="199" y="268"/>
                    <a:pt x="200" y="269"/>
                    <a:pt x="201" y="270"/>
                  </a:cubicBezTo>
                  <a:lnTo>
                    <a:pt x="201" y="270"/>
                  </a:lnTo>
                  <a:cubicBezTo>
                    <a:pt x="205" y="275"/>
                    <a:pt x="209" y="281"/>
                    <a:pt x="213" y="286"/>
                  </a:cubicBezTo>
                  <a:lnTo>
                    <a:pt x="213" y="286"/>
                  </a:lnTo>
                  <a:cubicBezTo>
                    <a:pt x="214" y="287"/>
                    <a:pt x="215" y="288"/>
                    <a:pt x="216" y="289"/>
                  </a:cubicBezTo>
                  <a:lnTo>
                    <a:pt x="216" y="289"/>
                  </a:lnTo>
                  <a:cubicBezTo>
                    <a:pt x="219" y="294"/>
                    <a:pt x="223" y="298"/>
                    <a:pt x="226" y="302"/>
                  </a:cubicBezTo>
                  <a:lnTo>
                    <a:pt x="226" y="302"/>
                  </a:lnTo>
                  <a:cubicBezTo>
                    <a:pt x="228" y="304"/>
                    <a:pt x="229" y="305"/>
                    <a:pt x="230" y="307"/>
                  </a:cubicBezTo>
                  <a:lnTo>
                    <a:pt x="230" y="307"/>
                  </a:lnTo>
                  <a:cubicBezTo>
                    <a:pt x="235" y="311"/>
                    <a:pt x="238" y="315"/>
                    <a:pt x="242" y="319"/>
                  </a:cubicBezTo>
                  <a:lnTo>
                    <a:pt x="242" y="319"/>
                  </a:lnTo>
                  <a:cubicBezTo>
                    <a:pt x="243" y="320"/>
                    <a:pt x="245" y="322"/>
                    <a:pt x="246" y="322"/>
                  </a:cubicBezTo>
                  <a:lnTo>
                    <a:pt x="246" y="322"/>
                  </a:lnTo>
                  <a:cubicBezTo>
                    <a:pt x="251" y="328"/>
                    <a:pt x="256" y="334"/>
                    <a:pt x="262" y="339"/>
                  </a:cubicBezTo>
                  <a:lnTo>
                    <a:pt x="263" y="471"/>
                  </a:lnTo>
                  <a:lnTo>
                    <a:pt x="386" y="542"/>
                  </a:lnTo>
                  <a:lnTo>
                    <a:pt x="499" y="476"/>
                  </a:lnTo>
                  <a:lnTo>
                    <a:pt x="499" y="476"/>
                  </a:lnTo>
                  <a:cubicBezTo>
                    <a:pt x="511" y="481"/>
                    <a:pt x="524" y="485"/>
                    <a:pt x="536" y="489"/>
                  </a:cubicBezTo>
                  <a:lnTo>
                    <a:pt x="536" y="489"/>
                  </a:lnTo>
                  <a:cubicBezTo>
                    <a:pt x="541" y="490"/>
                    <a:pt x="545" y="492"/>
                    <a:pt x="548" y="493"/>
                  </a:cubicBezTo>
                  <a:lnTo>
                    <a:pt x="548" y="493"/>
                  </a:lnTo>
                  <a:cubicBezTo>
                    <a:pt x="555" y="495"/>
                    <a:pt x="562" y="498"/>
                    <a:pt x="569" y="499"/>
                  </a:cubicBezTo>
                  <a:lnTo>
                    <a:pt x="569" y="499"/>
                  </a:lnTo>
                  <a:cubicBezTo>
                    <a:pt x="573" y="500"/>
                    <a:pt x="578" y="501"/>
                    <a:pt x="582" y="503"/>
                  </a:cubicBezTo>
                  <a:lnTo>
                    <a:pt x="582" y="503"/>
                  </a:lnTo>
                  <a:cubicBezTo>
                    <a:pt x="589" y="505"/>
                    <a:pt x="596" y="507"/>
                    <a:pt x="603" y="509"/>
                  </a:cubicBezTo>
                  <a:lnTo>
                    <a:pt x="603" y="509"/>
                  </a:lnTo>
                  <a:cubicBezTo>
                    <a:pt x="607" y="510"/>
                    <a:pt x="611" y="511"/>
                    <a:pt x="615" y="511"/>
                  </a:cubicBezTo>
                  <a:lnTo>
                    <a:pt x="615" y="511"/>
                  </a:lnTo>
                  <a:cubicBezTo>
                    <a:pt x="623" y="514"/>
                    <a:pt x="632" y="516"/>
                    <a:pt x="640" y="517"/>
                  </a:cubicBezTo>
                  <a:lnTo>
                    <a:pt x="640" y="517"/>
                  </a:lnTo>
                  <a:cubicBezTo>
                    <a:pt x="643" y="518"/>
                    <a:pt x="646" y="519"/>
                    <a:pt x="649" y="519"/>
                  </a:cubicBezTo>
                  <a:lnTo>
                    <a:pt x="649" y="519"/>
                  </a:lnTo>
                  <a:cubicBezTo>
                    <a:pt x="661" y="521"/>
                    <a:pt x="672" y="524"/>
                    <a:pt x="684" y="526"/>
                  </a:cubicBezTo>
                  <a:lnTo>
                    <a:pt x="684" y="526"/>
                  </a:lnTo>
                  <a:cubicBezTo>
                    <a:pt x="691" y="527"/>
                    <a:pt x="698" y="529"/>
                    <a:pt x="705" y="530"/>
                  </a:cubicBezTo>
                  <a:lnTo>
                    <a:pt x="705" y="530"/>
                  </a:lnTo>
                  <a:cubicBezTo>
                    <a:pt x="709" y="530"/>
                    <a:pt x="712" y="531"/>
                    <a:pt x="715" y="531"/>
                  </a:cubicBezTo>
                  <a:lnTo>
                    <a:pt x="715" y="531"/>
                  </a:lnTo>
                  <a:cubicBezTo>
                    <a:pt x="726" y="533"/>
                    <a:pt x="737" y="534"/>
                    <a:pt x="748" y="536"/>
                  </a:cubicBezTo>
                  <a:lnTo>
                    <a:pt x="748" y="629"/>
                  </a:lnTo>
                  <a:lnTo>
                    <a:pt x="1083" y="629"/>
                  </a:lnTo>
                  <a:lnTo>
                    <a:pt x="1083" y="536"/>
                  </a:lnTo>
                  <a:lnTo>
                    <a:pt x="1083" y="536"/>
                  </a:lnTo>
                  <a:cubicBezTo>
                    <a:pt x="1091" y="535"/>
                    <a:pt x="1100" y="534"/>
                    <a:pt x="1107" y="533"/>
                  </a:cubicBezTo>
                  <a:lnTo>
                    <a:pt x="1107" y="533"/>
                  </a:lnTo>
                  <a:cubicBezTo>
                    <a:pt x="1115" y="531"/>
                    <a:pt x="1123" y="530"/>
                    <a:pt x="1131" y="529"/>
                  </a:cubicBezTo>
                  <a:lnTo>
                    <a:pt x="1131" y="529"/>
                  </a:lnTo>
                  <a:cubicBezTo>
                    <a:pt x="1135" y="528"/>
                    <a:pt x="1139" y="528"/>
                    <a:pt x="1143" y="527"/>
                  </a:cubicBezTo>
                  <a:lnTo>
                    <a:pt x="1143" y="527"/>
                  </a:lnTo>
                  <a:cubicBezTo>
                    <a:pt x="1152" y="525"/>
                    <a:pt x="1161" y="524"/>
                    <a:pt x="1170" y="521"/>
                  </a:cubicBezTo>
                  <a:lnTo>
                    <a:pt x="1170" y="521"/>
                  </a:lnTo>
                  <a:cubicBezTo>
                    <a:pt x="1173" y="521"/>
                    <a:pt x="1176" y="521"/>
                    <a:pt x="1178" y="520"/>
                  </a:cubicBezTo>
                  <a:lnTo>
                    <a:pt x="1178" y="520"/>
                  </a:lnTo>
                  <a:cubicBezTo>
                    <a:pt x="1191" y="517"/>
                    <a:pt x="1203" y="515"/>
                    <a:pt x="1215" y="512"/>
                  </a:cubicBezTo>
                  <a:lnTo>
                    <a:pt x="1215" y="512"/>
                  </a:lnTo>
                  <a:cubicBezTo>
                    <a:pt x="1219" y="511"/>
                    <a:pt x="1222" y="510"/>
                    <a:pt x="1225" y="509"/>
                  </a:cubicBezTo>
                  <a:lnTo>
                    <a:pt x="1225" y="509"/>
                  </a:lnTo>
                  <a:cubicBezTo>
                    <a:pt x="1234" y="507"/>
                    <a:pt x="1244" y="504"/>
                    <a:pt x="1252" y="502"/>
                  </a:cubicBezTo>
                  <a:lnTo>
                    <a:pt x="1252" y="502"/>
                  </a:lnTo>
                  <a:cubicBezTo>
                    <a:pt x="1257" y="501"/>
                    <a:pt x="1261" y="500"/>
                    <a:pt x="1264" y="499"/>
                  </a:cubicBezTo>
                  <a:lnTo>
                    <a:pt x="1264" y="499"/>
                  </a:lnTo>
                  <a:cubicBezTo>
                    <a:pt x="1272" y="496"/>
                    <a:pt x="1281" y="494"/>
                    <a:pt x="1288" y="491"/>
                  </a:cubicBezTo>
                  <a:lnTo>
                    <a:pt x="1288" y="491"/>
                  </a:lnTo>
                  <a:cubicBezTo>
                    <a:pt x="1292" y="490"/>
                    <a:pt x="1295" y="489"/>
                    <a:pt x="1299" y="488"/>
                  </a:cubicBezTo>
                  <a:lnTo>
                    <a:pt x="1299" y="488"/>
                  </a:lnTo>
                  <a:cubicBezTo>
                    <a:pt x="1311" y="484"/>
                    <a:pt x="1322" y="480"/>
                    <a:pt x="1333" y="476"/>
                  </a:cubicBezTo>
                  <a:lnTo>
                    <a:pt x="1446" y="542"/>
                  </a:lnTo>
                  <a:lnTo>
                    <a:pt x="1571" y="470"/>
                  </a:lnTo>
                  <a:lnTo>
                    <a:pt x="1571" y="339"/>
                  </a:lnTo>
                  <a:lnTo>
                    <a:pt x="1571" y="339"/>
                  </a:lnTo>
                  <a:cubicBezTo>
                    <a:pt x="1608" y="305"/>
                    <a:pt x="1637" y="269"/>
                    <a:pt x="1657" y="232"/>
                  </a:cubicBezTo>
                  <a:lnTo>
                    <a:pt x="1657" y="232"/>
                  </a:lnTo>
                  <a:cubicBezTo>
                    <a:pt x="1664" y="219"/>
                    <a:pt x="1670" y="207"/>
                    <a:pt x="1675" y="194"/>
                  </a:cubicBezTo>
                  <a:lnTo>
                    <a:pt x="1835" y="194"/>
                  </a:lnTo>
                  <a:lnTo>
                    <a:pt x="1836" y="0"/>
                  </a:lnTo>
                  <a:lnTo>
                    <a:pt x="1837" y="337"/>
                  </a:lnTo>
                  <a:lnTo>
                    <a:pt x="1836" y="531"/>
                  </a:lnTo>
                  <a:lnTo>
                    <a:pt x="1684" y="531"/>
                  </a:lnTo>
                  <a:lnTo>
                    <a:pt x="1685" y="741"/>
                  </a:lnTo>
                  <a:lnTo>
                    <a:pt x="1447" y="878"/>
                  </a:lnTo>
                  <a:lnTo>
                    <a:pt x="1333" y="813"/>
                  </a:lnTo>
                  <a:lnTo>
                    <a:pt x="1333" y="813"/>
                  </a:lnTo>
                  <a:cubicBezTo>
                    <a:pt x="1323" y="817"/>
                    <a:pt x="1311" y="821"/>
                    <a:pt x="1300" y="824"/>
                  </a:cubicBezTo>
                  <a:lnTo>
                    <a:pt x="1300" y="824"/>
                  </a:lnTo>
                  <a:cubicBezTo>
                    <a:pt x="1297" y="826"/>
                    <a:pt x="1293" y="826"/>
                    <a:pt x="1289" y="827"/>
                  </a:cubicBezTo>
                  <a:lnTo>
                    <a:pt x="1289" y="827"/>
                  </a:lnTo>
                  <a:cubicBezTo>
                    <a:pt x="1281" y="830"/>
                    <a:pt x="1273" y="833"/>
                    <a:pt x="1265" y="835"/>
                  </a:cubicBezTo>
                  <a:lnTo>
                    <a:pt x="1265" y="835"/>
                  </a:lnTo>
                  <a:cubicBezTo>
                    <a:pt x="1263" y="836"/>
                    <a:pt x="1261" y="836"/>
                    <a:pt x="1259" y="837"/>
                  </a:cubicBezTo>
                  <a:lnTo>
                    <a:pt x="1259" y="837"/>
                  </a:lnTo>
                  <a:cubicBezTo>
                    <a:pt x="1257" y="837"/>
                    <a:pt x="1255" y="838"/>
                    <a:pt x="1253" y="839"/>
                  </a:cubicBezTo>
                  <a:lnTo>
                    <a:pt x="1253" y="839"/>
                  </a:lnTo>
                  <a:cubicBezTo>
                    <a:pt x="1244" y="841"/>
                    <a:pt x="1235" y="843"/>
                    <a:pt x="1227" y="846"/>
                  </a:cubicBezTo>
                  <a:lnTo>
                    <a:pt x="1227" y="846"/>
                  </a:lnTo>
                  <a:cubicBezTo>
                    <a:pt x="1223" y="846"/>
                    <a:pt x="1220" y="847"/>
                    <a:pt x="1217" y="848"/>
                  </a:cubicBezTo>
                  <a:lnTo>
                    <a:pt x="1217" y="848"/>
                  </a:lnTo>
                  <a:cubicBezTo>
                    <a:pt x="1204" y="851"/>
                    <a:pt x="1192" y="854"/>
                    <a:pt x="1180" y="856"/>
                  </a:cubicBezTo>
                  <a:lnTo>
                    <a:pt x="1180" y="856"/>
                  </a:lnTo>
                  <a:cubicBezTo>
                    <a:pt x="1179" y="856"/>
                    <a:pt x="1179" y="856"/>
                    <a:pt x="1178" y="857"/>
                  </a:cubicBezTo>
                  <a:lnTo>
                    <a:pt x="1178" y="857"/>
                  </a:lnTo>
                  <a:cubicBezTo>
                    <a:pt x="1176" y="857"/>
                    <a:pt x="1174" y="857"/>
                    <a:pt x="1171" y="858"/>
                  </a:cubicBezTo>
                  <a:lnTo>
                    <a:pt x="1171" y="858"/>
                  </a:lnTo>
                  <a:cubicBezTo>
                    <a:pt x="1162" y="860"/>
                    <a:pt x="1153" y="862"/>
                    <a:pt x="1144" y="863"/>
                  </a:cubicBezTo>
                  <a:lnTo>
                    <a:pt x="1144" y="863"/>
                  </a:lnTo>
                  <a:cubicBezTo>
                    <a:pt x="1140" y="864"/>
                    <a:pt x="1136" y="864"/>
                    <a:pt x="1131" y="865"/>
                  </a:cubicBezTo>
                  <a:lnTo>
                    <a:pt x="1131" y="865"/>
                  </a:lnTo>
                  <a:cubicBezTo>
                    <a:pt x="1124" y="866"/>
                    <a:pt x="1116" y="868"/>
                    <a:pt x="1109" y="869"/>
                  </a:cubicBezTo>
                  <a:lnTo>
                    <a:pt x="1109" y="869"/>
                  </a:lnTo>
                  <a:cubicBezTo>
                    <a:pt x="1106" y="869"/>
                    <a:pt x="1104" y="870"/>
                    <a:pt x="1102" y="870"/>
                  </a:cubicBezTo>
                  <a:lnTo>
                    <a:pt x="1102" y="870"/>
                  </a:lnTo>
                  <a:cubicBezTo>
                    <a:pt x="1096" y="871"/>
                    <a:pt x="1090" y="872"/>
                    <a:pt x="1085" y="872"/>
                  </a:cubicBezTo>
                  <a:lnTo>
                    <a:pt x="1084" y="965"/>
                  </a:lnTo>
                  <a:lnTo>
                    <a:pt x="748" y="965"/>
                  </a:lnTo>
                  <a:lnTo>
                    <a:pt x="748" y="872"/>
                  </a:lnTo>
                  <a:lnTo>
                    <a:pt x="748" y="872"/>
                  </a:lnTo>
                  <a:cubicBezTo>
                    <a:pt x="737" y="871"/>
                    <a:pt x="727" y="869"/>
                    <a:pt x="717" y="868"/>
                  </a:cubicBezTo>
                  <a:lnTo>
                    <a:pt x="717" y="868"/>
                  </a:lnTo>
                  <a:cubicBezTo>
                    <a:pt x="713" y="867"/>
                    <a:pt x="710" y="866"/>
                    <a:pt x="706" y="866"/>
                  </a:cubicBezTo>
                  <a:lnTo>
                    <a:pt x="706" y="866"/>
                  </a:lnTo>
                  <a:cubicBezTo>
                    <a:pt x="699" y="865"/>
                    <a:pt x="693" y="864"/>
                    <a:pt x="686" y="863"/>
                  </a:cubicBezTo>
                  <a:lnTo>
                    <a:pt x="686" y="863"/>
                  </a:lnTo>
                  <a:lnTo>
                    <a:pt x="685" y="862"/>
                  </a:lnTo>
                  <a:lnTo>
                    <a:pt x="685" y="862"/>
                  </a:lnTo>
                  <a:cubicBezTo>
                    <a:pt x="673" y="860"/>
                    <a:pt x="662" y="858"/>
                    <a:pt x="651" y="856"/>
                  </a:cubicBezTo>
                  <a:lnTo>
                    <a:pt x="651" y="856"/>
                  </a:lnTo>
                  <a:cubicBezTo>
                    <a:pt x="647" y="855"/>
                    <a:pt x="644" y="854"/>
                    <a:pt x="641" y="853"/>
                  </a:cubicBezTo>
                  <a:lnTo>
                    <a:pt x="641" y="853"/>
                  </a:lnTo>
                  <a:cubicBezTo>
                    <a:pt x="633" y="852"/>
                    <a:pt x="624" y="850"/>
                    <a:pt x="616" y="848"/>
                  </a:cubicBezTo>
                  <a:lnTo>
                    <a:pt x="616" y="848"/>
                  </a:lnTo>
                  <a:cubicBezTo>
                    <a:pt x="612" y="847"/>
                    <a:pt x="608" y="846"/>
                    <a:pt x="604" y="844"/>
                  </a:cubicBezTo>
                  <a:lnTo>
                    <a:pt x="604" y="844"/>
                  </a:lnTo>
                  <a:cubicBezTo>
                    <a:pt x="597" y="843"/>
                    <a:pt x="590" y="841"/>
                    <a:pt x="583" y="839"/>
                  </a:cubicBezTo>
                  <a:lnTo>
                    <a:pt x="583" y="839"/>
                  </a:lnTo>
                  <a:cubicBezTo>
                    <a:pt x="578" y="838"/>
                    <a:pt x="574" y="836"/>
                    <a:pt x="569" y="835"/>
                  </a:cubicBezTo>
                  <a:lnTo>
                    <a:pt x="569" y="835"/>
                  </a:lnTo>
                  <a:cubicBezTo>
                    <a:pt x="563" y="833"/>
                    <a:pt x="556" y="832"/>
                    <a:pt x="549" y="829"/>
                  </a:cubicBezTo>
                  <a:lnTo>
                    <a:pt x="549" y="829"/>
                  </a:lnTo>
                  <a:cubicBezTo>
                    <a:pt x="547" y="829"/>
                    <a:pt x="544" y="827"/>
                    <a:pt x="542" y="827"/>
                  </a:cubicBezTo>
                  <a:lnTo>
                    <a:pt x="542" y="827"/>
                  </a:lnTo>
                  <a:cubicBezTo>
                    <a:pt x="541" y="826"/>
                    <a:pt x="539" y="826"/>
                    <a:pt x="538" y="826"/>
                  </a:cubicBezTo>
                  <a:lnTo>
                    <a:pt x="538" y="826"/>
                  </a:lnTo>
                  <a:cubicBezTo>
                    <a:pt x="525" y="822"/>
                    <a:pt x="512" y="817"/>
                    <a:pt x="500" y="813"/>
                  </a:cubicBezTo>
                  <a:lnTo>
                    <a:pt x="386" y="878"/>
                  </a:lnTo>
                  <a:lnTo>
                    <a:pt x="149" y="741"/>
                  </a:lnTo>
                  <a:lnTo>
                    <a:pt x="149" y="531"/>
                  </a:lnTo>
                  <a:lnTo>
                    <a:pt x="1" y="531"/>
                  </a:lnTo>
                  <a:lnTo>
                    <a:pt x="0" y="194"/>
                  </a:lnTo>
                </a:path>
              </a:pathLst>
            </a:custGeom>
            <a:solidFill>
              <a:srgbClr val="6900D2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96" name="Freeform 88">
              <a:extLst>
                <a:ext uri="{FF2B5EF4-FFF2-40B4-BE49-F238E27FC236}">
                  <a16:creationId xmlns:a16="http://schemas.microsoft.com/office/drawing/2014/main" id="{F0796372-3F96-1B8B-ED7A-2BBA5223A9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854176" y="7491669"/>
              <a:ext cx="1201087" cy="694152"/>
            </a:xfrm>
            <a:custGeom>
              <a:avLst/>
              <a:gdLst>
                <a:gd name="T0" fmla="*/ 686 w 1837"/>
                <a:gd name="T1" fmla="*/ 666 h 1064"/>
                <a:gd name="T2" fmla="*/ 686 w 1837"/>
                <a:gd name="T3" fmla="*/ 666 h 1064"/>
                <a:gd name="T4" fmla="*/ 1149 w 1837"/>
                <a:gd name="T5" fmla="*/ 666 h 1064"/>
                <a:gd name="T6" fmla="*/ 1149 w 1837"/>
                <a:gd name="T7" fmla="*/ 666 h 1064"/>
                <a:gd name="T8" fmla="*/ 1151 w 1837"/>
                <a:gd name="T9" fmla="*/ 397 h 1064"/>
                <a:gd name="T10" fmla="*/ 1151 w 1837"/>
                <a:gd name="T11" fmla="*/ 397 h 1064"/>
                <a:gd name="T12" fmla="*/ 687 w 1837"/>
                <a:gd name="T13" fmla="*/ 397 h 1064"/>
                <a:gd name="T14" fmla="*/ 687 w 1837"/>
                <a:gd name="T15" fmla="*/ 397 h 1064"/>
                <a:gd name="T16" fmla="*/ 686 w 1837"/>
                <a:gd name="T17" fmla="*/ 666 h 1064"/>
                <a:gd name="T18" fmla="*/ 160 w 1837"/>
                <a:gd name="T19" fmla="*/ 628 h 1064"/>
                <a:gd name="T20" fmla="*/ 0 w 1837"/>
                <a:gd name="T21" fmla="*/ 628 h 1064"/>
                <a:gd name="T22" fmla="*/ 1 w 1837"/>
                <a:gd name="T23" fmla="*/ 434 h 1064"/>
                <a:gd name="T24" fmla="*/ 161 w 1837"/>
                <a:gd name="T25" fmla="*/ 434 h 1064"/>
                <a:gd name="T26" fmla="*/ 161 w 1837"/>
                <a:gd name="T27" fmla="*/ 434 h 1064"/>
                <a:gd name="T28" fmla="*/ 265 w 1837"/>
                <a:gd name="T29" fmla="*/ 290 h 1064"/>
                <a:gd name="T30" fmla="*/ 152 w 1837"/>
                <a:gd name="T31" fmla="*/ 224 h 1064"/>
                <a:gd name="T32" fmla="*/ 390 w 1837"/>
                <a:gd name="T33" fmla="*/ 87 h 1064"/>
                <a:gd name="T34" fmla="*/ 503 w 1837"/>
                <a:gd name="T35" fmla="*/ 153 h 1064"/>
                <a:gd name="T36" fmla="*/ 503 w 1837"/>
                <a:gd name="T37" fmla="*/ 153 h 1064"/>
                <a:gd name="T38" fmla="*/ 753 w 1837"/>
                <a:gd name="T39" fmla="*/ 93 h 1064"/>
                <a:gd name="T40" fmla="*/ 753 w 1837"/>
                <a:gd name="T41" fmla="*/ 0 h 1064"/>
                <a:gd name="T42" fmla="*/ 1089 w 1837"/>
                <a:gd name="T43" fmla="*/ 0 h 1064"/>
                <a:gd name="T44" fmla="*/ 1089 w 1837"/>
                <a:gd name="T45" fmla="*/ 93 h 1064"/>
                <a:gd name="T46" fmla="*/ 1089 w 1837"/>
                <a:gd name="T47" fmla="*/ 93 h 1064"/>
                <a:gd name="T48" fmla="*/ 1337 w 1837"/>
                <a:gd name="T49" fmla="*/ 153 h 1064"/>
                <a:gd name="T50" fmla="*/ 1451 w 1837"/>
                <a:gd name="T51" fmla="*/ 87 h 1064"/>
                <a:gd name="T52" fmla="*/ 1687 w 1837"/>
                <a:gd name="T53" fmla="*/ 224 h 1064"/>
                <a:gd name="T54" fmla="*/ 1574 w 1837"/>
                <a:gd name="T55" fmla="*/ 290 h 1064"/>
                <a:gd name="T56" fmla="*/ 1574 w 1837"/>
                <a:gd name="T57" fmla="*/ 290 h 1064"/>
                <a:gd name="T58" fmla="*/ 1676 w 1837"/>
                <a:gd name="T59" fmla="*/ 434 h 1064"/>
                <a:gd name="T60" fmla="*/ 1836 w 1837"/>
                <a:gd name="T61" fmla="*/ 434 h 1064"/>
                <a:gd name="T62" fmla="*/ 1835 w 1837"/>
                <a:gd name="T63" fmla="*/ 628 h 1064"/>
                <a:gd name="T64" fmla="*/ 1675 w 1837"/>
                <a:gd name="T65" fmla="*/ 628 h 1064"/>
                <a:gd name="T66" fmla="*/ 1675 w 1837"/>
                <a:gd name="T67" fmla="*/ 628 h 1064"/>
                <a:gd name="T68" fmla="*/ 1571 w 1837"/>
                <a:gd name="T69" fmla="*/ 773 h 1064"/>
                <a:gd name="T70" fmla="*/ 1684 w 1837"/>
                <a:gd name="T71" fmla="*/ 839 h 1064"/>
                <a:gd name="T72" fmla="*/ 1446 w 1837"/>
                <a:gd name="T73" fmla="*/ 976 h 1064"/>
                <a:gd name="T74" fmla="*/ 1333 w 1837"/>
                <a:gd name="T75" fmla="*/ 910 h 1064"/>
                <a:gd name="T76" fmla="*/ 1333 w 1837"/>
                <a:gd name="T77" fmla="*/ 910 h 1064"/>
                <a:gd name="T78" fmla="*/ 1083 w 1837"/>
                <a:gd name="T79" fmla="*/ 970 h 1064"/>
                <a:gd name="T80" fmla="*/ 1083 w 1837"/>
                <a:gd name="T81" fmla="*/ 1063 h 1064"/>
                <a:gd name="T82" fmla="*/ 747 w 1837"/>
                <a:gd name="T83" fmla="*/ 1063 h 1064"/>
                <a:gd name="T84" fmla="*/ 748 w 1837"/>
                <a:gd name="T85" fmla="*/ 970 h 1064"/>
                <a:gd name="T86" fmla="*/ 748 w 1837"/>
                <a:gd name="T87" fmla="*/ 970 h 1064"/>
                <a:gd name="T88" fmla="*/ 499 w 1837"/>
                <a:gd name="T89" fmla="*/ 910 h 1064"/>
                <a:gd name="T90" fmla="*/ 386 w 1837"/>
                <a:gd name="T91" fmla="*/ 976 h 1064"/>
                <a:gd name="T92" fmla="*/ 149 w 1837"/>
                <a:gd name="T93" fmla="*/ 839 h 1064"/>
                <a:gd name="T94" fmla="*/ 262 w 1837"/>
                <a:gd name="T95" fmla="*/ 773 h 1064"/>
                <a:gd name="T96" fmla="*/ 262 w 1837"/>
                <a:gd name="T97" fmla="*/ 773 h 1064"/>
                <a:gd name="T98" fmla="*/ 160 w 1837"/>
                <a:gd name="T99" fmla="*/ 628 h 1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837" h="1064">
                  <a:moveTo>
                    <a:pt x="686" y="666"/>
                  </a:moveTo>
                  <a:lnTo>
                    <a:pt x="686" y="666"/>
                  </a:lnTo>
                  <a:cubicBezTo>
                    <a:pt x="813" y="740"/>
                    <a:pt x="1020" y="740"/>
                    <a:pt x="1149" y="666"/>
                  </a:cubicBezTo>
                  <a:lnTo>
                    <a:pt x="1149" y="666"/>
                  </a:lnTo>
                  <a:cubicBezTo>
                    <a:pt x="1278" y="591"/>
                    <a:pt x="1278" y="471"/>
                    <a:pt x="1151" y="397"/>
                  </a:cubicBezTo>
                  <a:lnTo>
                    <a:pt x="1151" y="397"/>
                  </a:lnTo>
                  <a:cubicBezTo>
                    <a:pt x="1023" y="323"/>
                    <a:pt x="815" y="323"/>
                    <a:pt x="687" y="397"/>
                  </a:cubicBezTo>
                  <a:lnTo>
                    <a:pt x="687" y="397"/>
                  </a:lnTo>
                  <a:cubicBezTo>
                    <a:pt x="558" y="471"/>
                    <a:pt x="558" y="591"/>
                    <a:pt x="686" y="666"/>
                  </a:cubicBezTo>
                  <a:close/>
                  <a:moveTo>
                    <a:pt x="160" y="628"/>
                  </a:moveTo>
                  <a:lnTo>
                    <a:pt x="0" y="628"/>
                  </a:lnTo>
                  <a:lnTo>
                    <a:pt x="1" y="434"/>
                  </a:lnTo>
                  <a:lnTo>
                    <a:pt x="161" y="434"/>
                  </a:lnTo>
                  <a:lnTo>
                    <a:pt x="161" y="434"/>
                  </a:lnTo>
                  <a:cubicBezTo>
                    <a:pt x="180" y="384"/>
                    <a:pt x="215" y="335"/>
                    <a:pt x="265" y="290"/>
                  </a:cubicBezTo>
                  <a:lnTo>
                    <a:pt x="152" y="224"/>
                  </a:lnTo>
                  <a:lnTo>
                    <a:pt x="390" y="87"/>
                  </a:lnTo>
                  <a:lnTo>
                    <a:pt x="503" y="153"/>
                  </a:lnTo>
                  <a:lnTo>
                    <a:pt x="503" y="153"/>
                  </a:lnTo>
                  <a:cubicBezTo>
                    <a:pt x="581" y="124"/>
                    <a:pt x="666" y="104"/>
                    <a:pt x="753" y="93"/>
                  </a:cubicBezTo>
                  <a:lnTo>
                    <a:pt x="753" y="0"/>
                  </a:lnTo>
                  <a:lnTo>
                    <a:pt x="1089" y="0"/>
                  </a:lnTo>
                  <a:lnTo>
                    <a:pt x="1089" y="93"/>
                  </a:lnTo>
                  <a:lnTo>
                    <a:pt x="1089" y="93"/>
                  </a:lnTo>
                  <a:cubicBezTo>
                    <a:pt x="1176" y="104"/>
                    <a:pt x="1259" y="124"/>
                    <a:pt x="1337" y="153"/>
                  </a:cubicBezTo>
                  <a:lnTo>
                    <a:pt x="1451" y="87"/>
                  </a:lnTo>
                  <a:lnTo>
                    <a:pt x="1687" y="224"/>
                  </a:lnTo>
                  <a:lnTo>
                    <a:pt x="1574" y="290"/>
                  </a:lnTo>
                  <a:lnTo>
                    <a:pt x="1574" y="290"/>
                  </a:lnTo>
                  <a:cubicBezTo>
                    <a:pt x="1623" y="335"/>
                    <a:pt x="1657" y="384"/>
                    <a:pt x="1676" y="434"/>
                  </a:cubicBezTo>
                  <a:lnTo>
                    <a:pt x="1836" y="434"/>
                  </a:lnTo>
                  <a:lnTo>
                    <a:pt x="1835" y="628"/>
                  </a:lnTo>
                  <a:lnTo>
                    <a:pt x="1675" y="628"/>
                  </a:lnTo>
                  <a:lnTo>
                    <a:pt x="1675" y="628"/>
                  </a:lnTo>
                  <a:cubicBezTo>
                    <a:pt x="1655" y="679"/>
                    <a:pt x="1621" y="728"/>
                    <a:pt x="1571" y="773"/>
                  </a:cubicBezTo>
                  <a:lnTo>
                    <a:pt x="1684" y="839"/>
                  </a:lnTo>
                  <a:lnTo>
                    <a:pt x="1446" y="976"/>
                  </a:lnTo>
                  <a:lnTo>
                    <a:pt x="1333" y="910"/>
                  </a:lnTo>
                  <a:lnTo>
                    <a:pt x="1333" y="910"/>
                  </a:lnTo>
                  <a:cubicBezTo>
                    <a:pt x="1255" y="939"/>
                    <a:pt x="1171" y="959"/>
                    <a:pt x="1083" y="970"/>
                  </a:cubicBezTo>
                  <a:lnTo>
                    <a:pt x="1083" y="1063"/>
                  </a:lnTo>
                  <a:lnTo>
                    <a:pt x="747" y="1063"/>
                  </a:lnTo>
                  <a:lnTo>
                    <a:pt x="748" y="970"/>
                  </a:lnTo>
                  <a:lnTo>
                    <a:pt x="748" y="970"/>
                  </a:lnTo>
                  <a:cubicBezTo>
                    <a:pt x="661" y="959"/>
                    <a:pt x="576" y="939"/>
                    <a:pt x="499" y="910"/>
                  </a:cubicBezTo>
                  <a:lnTo>
                    <a:pt x="386" y="976"/>
                  </a:lnTo>
                  <a:lnTo>
                    <a:pt x="149" y="839"/>
                  </a:lnTo>
                  <a:lnTo>
                    <a:pt x="262" y="773"/>
                  </a:lnTo>
                  <a:lnTo>
                    <a:pt x="262" y="773"/>
                  </a:lnTo>
                  <a:cubicBezTo>
                    <a:pt x="214" y="728"/>
                    <a:pt x="179" y="679"/>
                    <a:pt x="160" y="628"/>
                  </a:cubicBezTo>
                  <a:close/>
                </a:path>
              </a:pathLst>
            </a:custGeom>
            <a:solidFill>
              <a:srgbClr val="8000FF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97" name="Freeform 89">
              <a:extLst>
                <a:ext uri="{FF2B5EF4-FFF2-40B4-BE49-F238E27FC236}">
                  <a16:creationId xmlns:a16="http://schemas.microsoft.com/office/drawing/2014/main" id="{B9D91761-9971-48AB-FAA6-78506C5447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98467" y="8119574"/>
              <a:ext cx="74888" cy="262107"/>
            </a:xfrm>
            <a:custGeom>
              <a:avLst/>
              <a:gdLst>
                <a:gd name="T0" fmla="*/ 0 w 115"/>
                <a:gd name="T1" fmla="*/ 0 h 403"/>
                <a:gd name="T2" fmla="*/ 113 w 115"/>
                <a:gd name="T3" fmla="*/ 66 h 403"/>
                <a:gd name="T4" fmla="*/ 114 w 115"/>
                <a:gd name="T5" fmla="*/ 402 h 403"/>
                <a:gd name="T6" fmla="*/ 1 w 115"/>
                <a:gd name="T7" fmla="*/ 336 h 403"/>
                <a:gd name="T8" fmla="*/ 0 w 115"/>
                <a:gd name="T9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403">
                  <a:moveTo>
                    <a:pt x="0" y="0"/>
                  </a:moveTo>
                  <a:lnTo>
                    <a:pt x="113" y="66"/>
                  </a:lnTo>
                  <a:lnTo>
                    <a:pt x="114" y="402"/>
                  </a:lnTo>
                  <a:lnTo>
                    <a:pt x="1" y="336"/>
                  </a:lnTo>
                  <a:lnTo>
                    <a:pt x="0" y="0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98" name="Freeform 90">
              <a:extLst>
                <a:ext uri="{FF2B5EF4-FFF2-40B4-BE49-F238E27FC236}">
                  <a16:creationId xmlns:a16="http://schemas.microsoft.com/office/drawing/2014/main" id="{6E2075D1-1D8E-E737-982B-A47A3DBA11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028805" y="8119574"/>
              <a:ext cx="77767" cy="262107"/>
            </a:xfrm>
            <a:custGeom>
              <a:avLst/>
              <a:gdLst>
                <a:gd name="T0" fmla="*/ 0 w 117"/>
                <a:gd name="T1" fmla="*/ 66 h 403"/>
                <a:gd name="T2" fmla="*/ 114 w 117"/>
                <a:gd name="T3" fmla="*/ 0 h 403"/>
                <a:gd name="T4" fmla="*/ 116 w 117"/>
                <a:gd name="T5" fmla="*/ 336 h 403"/>
                <a:gd name="T6" fmla="*/ 1 w 117"/>
                <a:gd name="T7" fmla="*/ 402 h 403"/>
                <a:gd name="T8" fmla="*/ 0 w 117"/>
                <a:gd name="T9" fmla="*/ 66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403">
                  <a:moveTo>
                    <a:pt x="0" y="66"/>
                  </a:moveTo>
                  <a:lnTo>
                    <a:pt x="114" y="0"/>
                  </a:lnTo>
                  <a:lnTo>
                    <a:pt x="116" y="336"/>
                  </a:lnTo>
                  <a:lnTo>
                    <a:pt x="1" y="402"/>
                  </a:lnTo>
                  <a:lnTo>
                    <a:pt x="0" y="66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99" name="Freeform 91">
              <a:extLst>
                <a:ext uri="{FF2B5EF4-FFF2-40B4-BE49-F238E27FC236}">
                  <a16:creationId xmlns:a16="http://schemas.microsoft.com/office/drawing/2014/main" id="{227D21EA-5B76-2A3F-0286-72D9562415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386497" y="7972678"/>
              <a:ext cx="429166" cy="567420"/>
            </a:xfrm>
            <a:custGeom>
              <a:avLst/>
              <a:gdLst>
                <a:gd name="T0" fmla="*/ 655 w 658"/>
                <a:gd name="T1" fmla="*/ 847 h 870"/>
                <a:gd name="T2" fmla="*/ 652 w 658"/>
                <a:gd name="T3" fmla="*/ 834 h 870"/>
                <a:gd name="T4" fmla="*/ 646 w 658"/>
                <a:gd name="T5" fmla="*/ 820 h 870"/>
                <a:gd name="T6" fmla="*/ 640 w 658"/>
                <a:gd name="T7" fmla="*/ 807 h 870"/>
                <a:gd name="T8" fmla="*/ 629 w 658"/>
                <a:gd name="T9" fmla="*/ 791 h 870"/>
                <a:gd name="T10" fmla="*/ 616 w 658"/>
                <a:gd name="T11" fmla="*/ 776 h 870"/>
                <a:gd name="T12" fmla="*/ 600 w 658"/>
                <a:gd name="T13" fmla="*/ 761 h 870"/>
                <a:gd name="T14" fmla="*/ 586 w 658"/>
                <a:gd name="T15" fmla="*/ 749 h 870"/>
                <a:gd name="T16" fmla="*/ 569 w 658"/>
                <a:gd name="T17" fmla="*/ 739 h 870"/>
                <a:gd name="T18" fmla="*/ 542 w 658"/>
                <a:gd name="T19" fmla="*/ 724 h 870"/>
                <a:gd name="T20" fmla="*/ 509 w 658"/>
                <a:gd name="T21" fmla="*/ 709 h 870"/>
                <a:gd name="T22" fmla="*/ 486 w 658"/>
                <a:gd name="T23" fmla="*/ 701 h 870"/>
                <a:gd name="T24" fmla="*/ 464 w 658"/>
                <a:gd name="T25" fmla="*/ 695 h 870"/>
                <a:gd name="T26" fmla="*/ 441 w 658"/>
                <a:gd name="T27" fmla="*/ 689 h 870"/>
                <a:gd name="T28" fmla="*/ 407 w 658"/>
                <a:gd name="T29" fmla="*/ 684 h 870"/>
                <a:gd name="T30" fmla="*/ 382 w 658"/>
                <a:gd name="T31" fmla="*/ 681 h 870"/>
                <a:gd name="T32" fmla="*/ 354 w 658"/>
                <a:gd name="T33" fmla="*/ 679 h 870"/>
                <a:gd name="T34" fmla="*/ 332 w 658"/>
                <a:gd name="T35" fmla="*/ 678 h 870"/>
                <a:gd name="T36" fmla="*/ 283 w 658"/>
                <a:gd name="T37" fmla="*/ 680 h 870"/>
                <a:gd name="T38" fmla="*/ 236 w 658"/>
                <a:gd name="T39" fmla="*/ 686 h 870"/>
                <a:gd name="T40" fmla="*/ 215 w 658"/>
                <a:gd name="T41" fmla="*/ 690 h 870"/>
                <a:gd name="T42" fmla="*/ 188 w 658"/>
                <a:gd name="T43" fmla="*/ 697 h 870"/>
                <a:gd name="T44" fmla="*/ 164 w 658"/>
                <a:gd name="T45" fmla="*/ 704 h 870"/>
                <a:gd name="T46" fmla="*/ 122 w 658"/>
                <a:gd name="T47" fmla="*/ 721 h 870"/>
                <a:gd name="T48" fmla="*/ 1 w 658"/>
                <a:gd name="T49" fmla="*/ 869 h 870"/>
                <a:gd name="T50" fmla="*/ 118 w 658"/>
                <a:gd name="T51" fmla="*/ 386 h 870"/>
                <a:gd name="T52" fmla="*/ 144 w 658"/>
                <a:gd name="T53" fmla="*/ 375 h 870"/>
                <a:gd name="T54" fmla="*/ 166 w 658"/>
                <a:gd name="T55" fmla="*/ 367 h 870"/>
                <a:gd name="T56" fmla="*/ 187 w 658"/>
                <a:gd name="T57" fmla="*/ 361 h 870"/>
                <a:gd name="T58" fmla="*/ 214 w 658"/>
                <a:gd name="T59" fmla="*/ 354 h 870"/>
                <a:gd name="T60" fmla="*/ 229 w 658"/>
                <a:gd name="T61" fmla="*/ 351 h 870"/>
                <a:gd name="T62" fmla="*/ 251 w 658"/>
                <a:gd name="T63" fmla="*/ 348 h 870"/>
                <a:gd name="T64" fmla="*/ 314 w 658"/>
                <a:gd name="T65" fmla="*/ 342 h 870"/>
                <a:gd name="T66" fmla="*/ 337 w 658"/>
                <a:gd name="T67" fmla="*/ 342 h 870"/>
                <a:gd name="T68" fmla="*/ 353 w 658"/>
                <a:gd name="T69" fmla="*/ 342 h 870"/>
                <a:gd name="T70" fmla="*/ 382 w 658"/>
                <a:gd name="T71" fmla="*/ 345 h 870"/>
                <a:gd name="T72" fmla="*/ 404 w 658"/>
                <a:gd name="T73" fmla="*/ 347 h 870"/>
                <a:gd name="T74" fmla="*/ 427 w 658"/>
                <a:gd name="T75" fmla="*/ 351 h 870"/>
                <a:gd name="T76" fmla="*/ 447 w 658"/>
                <a:gd name="T77" fmla="*/ 355 h 870"/>
                <a:gd name="T78" fmla="*/ 471 w 658"/>
                <a:gd name="T79" fmla="*/ 361 h 870"/>
                <a:gd name="T80" fmla="*/ 489 w 658"/>
                <a:gd name="T81" fmla="*/ 366 h 870"/>
                <a:gd name="T82" fmla="*/ 500 w 658"/>
                <a:gd name="T83" fmla="*/ 336 h 870"/>
                <a:gd name="T84" fmla="*/ 508 w 658"/>
                <a:gd name="T85" fmla="*/ 373 h 870"/>
                <a:gd name="T86" fmla="*/ 541 w 658"/>
                <a:gd name="T87" fmla="*/ 387 h 870"/>
                <a:gd name="T88" fmla="*/ 565 w 658"/>
                <a:gd name="T89" fmla="*/ 400 h 870"/>
                <a:gd name="T90" fmla="*/ 579 w 658"/>
                <a:gd name="T91" fmla="*/ 409 h 870"/>
                <a:gd name="T92" fmla="*/ 595 w 658"/>
                <a:gd name="T93" fmla="*/ 421 h 870"/>
                <a:gd name="T94" fmla="*/ 606 w 658"/>
                <a:gd name="T95" fmla="*/ 431 h 870"/>
                <a:gd name="T96" fmla="*/ 617 w 658"/>
                <a:gd name="T97" fmla="*/ 442 h 870"/>
                <a:gd name="T98" fmla="*/ 628 w 658"/>
                <a:gd name="T99" fmla="*/ 455 h 870"/>
                <a:gd name="T100" fmla="*/ 639 w 658"/>
                <a:gd name="T101" fmla="*/ 470 h 870"/>
                <a:gd name="T102" fmla="*/ 643 w 658"/>
                <a:gd name="T103" fmla="*/ 479 h 870"/>
                <a:gd name="T104" fmla="*/ 649 w 658"/>
                <a:gd name="T105" fmla="*/ 491 h 870"/>
                <a:gd name="T106" fmla="*/ 652 w 658"/>
                <a:gd name="T107" fmla="*/ 502 h 870"/>
                <a:gd name="T108" fmla="*/ 654 w 658"/>
                <a:gd name="T109" fmla="*/ 511 h 870"/>
                <a:gd name="T110" fmla="*/ 656 w 658"/>
                <a:gd name="T111" fmla="*/ 525 h 870"/>
                <a:gd name="T112" fmla="*/ 657 w 658"/>
                <a:gd name="T113" fmla="*/ 861 h 8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58" h="870">
                  <a:moveTo>
                    <a:pt x="656" y="856"/>
                  </a:moveTo>
                  <a:lnTo>
                    <a:pt x="656" y="856"/>
                  </a:lnTo>
                  <a:cubicBezTo>
                    <a:pt x="656" y="855"/>
                    <a:pt x="656" y="854"/>
                    <a:pt x="656" y="852"/>
                  </a:cubicBezTo>
                  <a:lnTo>
                    <a:pt x="656" y="852"/>
                  </a:lnTo>
                  <a:cubicBezTo>
                    <a:pt x="656" y="850"/>
                    <a:pt x="655" y="849"/>
                    <a:pt x="655" y="847"/>
                  </a:cubicBezTo>
                  <a:lnTo>
                    <a:pt x="655" y="847"/>
                  </a:lnTo>
                  <a:cubicBezTo>
                    <a:pt x="655" y="846"/>
                    <a:pt x="655" y="845"/>
                    <a:pt x="654" y="843"/>
                  </a:cubicBezTo>
                  <a:lnTo>
                    <a:pt x="654" y="843"/>
                  </a:lnTo>
                  <a:cubicBezTo>
                    <a:pt x="654" y="841"/>
                    <a:pt x="653" y="840"/>
                    <a:pt x="653" y="838"/>
                  </a:cubicBezTo>
                  <a:lnTo>
                    <a:pt x="653" y="838"/>
                  </a:lnTo>
                  <a:cubicBezTo>
                    <a:pt x="653" y="837"/>
                    <a:pt x="652" y="835"/>
                    <a:pt x="652" y="834"/>
                  </a:cubicBezTo>
                  <a:lnTo>
                    <a:pt x="652" y="834"/>
                  </a:lnTo>
                  <a:cubicBezTo>
                    <a:pt x="651" y="832"/>
                    <a:pt x="651" y="830"/>
                    <a:pt x="650" y="829"/>
                  </a:cubicBezTo>
                  <a:lnTo>
                    <a:pt x="650" y="829"/>
                  </a:lnTo>
                  <a:cubicBezTo>
                    <a:pt x="650" y="827"/>
                    <a:pt x="649" y="826"/>
                    <a:pt x="649" y="825"/>
                  </a:cubicBezTo>
                  <a:lnTo>
                    <a:pt x="649" y="825"/>
                  </a:lnTo>
                  <a:cubicBezTo>
                    <a:pt x="648" y="823"/>
                    <a:pt x="647" y="821"/>
                    <a:pt x="646" y="820"/>
                  </a:cubicBezTo>
                  <a:lnTo>
                    <a:pt x="646" y="820"/>
                  </a:lnTo>
                  <a:cubicBezTo>
                    <a:pt x="646" y="819"/>
                    <a:pt x="645" y="817"/>
                    <a:pt x="645" y="816"/>
                  </a:cubicBezTo>
                  <a:lnTo>
                    <a:pt x="645" y="816"/>
                  </a:lnTo>
                  <a:cubicBezTo>
                    <a:pt x="644" y="814"/>
                    <a:pt x="643" y="812"/>
                    <a:pt x="642" y="811"/>
                  </a:cubicBezTo>
                  <a:lnTo>
                    <a:pt x="642" y="811"/>
                  </a:lnTo>
                  <a:cubicBezTo>
                    <a:pt x="641" y="809"/>
                    <a:pt x="640" y="808"/>
                    <a:pt x="640" y="807"/>
                  </a:cubicBezTo>
                  <a:lnTo>
                    <a:pt x="640" y="807"/>
                  </a:lnTo>
                  <a:cubicBezTo>
                    <a:pt x="639" y="805"/>
                    <a:pt x="637" y="803"/>
                    <a:pt x="636" y="801"/>
                  </a:cubicBezTo>
                  <a:lnTo>
                    <a:pt x="636" y="801"/>
                  </a:lnTo>
                  <a:cubicBezTo>
                    <a:pt x="635" y="800"/>
                    <a:pt x="635" y="799"/>
                    <a:pt x="634" y="798"/>
                  </a:cubicBezTo>
                  <a:lnTo>
                    <a:pt x="634" y="798"/>
                  </a:lnTo>
                  <a:cubicBezTo>
                    <a:pt x="632" y="795"/>
                    <a:pt x="631" y="793"/>
                    <a:pt x="629" y="791"/>
                  </a:cubicBezTo>
                  <a:lnTo>
                    <a:pt x="629" y="791"/>
                  </a:lnTo>
                  <a:cubicBezTo>
                    <a:pt x="629" y="790"/>
                    <a:pt x="628" y="789"/>
                    <a:pt x="627" y="788"/>
                  </a:cubicBezTo>
                  <a:lnTo>
                    <a:pt x="627" y="788"/>
                  </a:lnTo>
                  <a:cubicBezTo>
                    <a:pt x="625" y="785"/>
                    <a:pt x="622" y="782"/>
                    <a:pt x="619" y="778"/>
                  </a:cubicBezTo>
                  <a:lnTo>
                    <a:pt x="619" y="778"/>
                  </a:lnTo>
                  <a:cubicBezTo>
                    <a:pt x="618" y="778"/>
                    <a:pt x="617" y="777"/>
                    <a:pt x="616" y="776"/>
                  </a:cubicBezTo>
                  <a:lnTo>
                    <a:pt x="616" y="776"/>
                  </a:lnTo>
                  <a:cubicBezTo>
                    <a:pt x="614" y="773"/>
                    <a:pt x="612" y="771"/>
                    <a:pt x="609" y="769"/>
                  </a:cubicBezTo>
                  <a:lnTo>
                    <a:pt x="609" y="769"/>
                  </a:lnTo>
                  <a:cubicBezTo>
                    <a:pt x="607" y="768"/>
                    <a:pt x="606" y="766"/>
                    <a:pt x="605" y="765"/>
                  </a:cubicBezTo>
                  <a:lnTo>
                    <a:pt x="605" y="765"/>
                  </a:lnTo>
                  <a:cubicBezTo>
                    <a:pt x="604" y="764"/>
                    <a:pt x="602" y="762"/>
                    <a:pt x="600" y="761"/>
                  </a:cubicBezTo>
                  <a:lnTo>
                    <a:pt x="600" y="761"/>
                  </a:lnTo>
                  <a:cubicBezTo>
                    <a:pt x="599" y="760"/>
                    <a:pt x="597" y="759"/>
                    <a:pt x="596" y="758"/>
                  </a:cubicBezTo>
                  <a:lnTo>
                    <a:pt x="596" y="758"/>
                  </a:lnTo>
                  <a:cubicBezTo>
                    <a:pt x="595" y="756"/>
                    <a:pt x="593" y="755"/>
                    <a:pt x="591" y="753"/>
                  </a:cubicBezTo>
                  <a:lnTo>
                    <a:pt x="591" y="753"/>
                  </a:lnTo>
                  <a:cubicBezTo>
                    <a:pt x="589" y="752"/>
                    <a:pt x="587" y="751"/>
                    <a:pt x="586" y="749"/>
                  </a:cubicBezTo>
                  <a:lnTo>
                    <a:pt x="586" y="749"/>
                  </a:lnTo>
                  <a:cubicBezTo>
                    <a:pt x="584" y="748"/>
                    <a:pt x="582" y="747"/>
                    <a:pt x="580" y="746"/>
                  </a:cubicBezTo>
                  <a:lnTo>
                    <a:pt x="580" y="746"/>
                  </a:lnTo>
                  <a:cubicBezTo>
                    <a:pt x="579" y="745"/>
                    <a:pt x="577" y="743"/>
                    <a:pt x="575" y="742"/>
                  </a:cubicBezTo>
                  <a:lnTo>
                    <a:pt x="575" y="742"/>
                  </a:lnTo>
                  <a:cubicBezTo>
                    <a:pt x="574" y="741"/>
                    <a:pt x="571" y="739"/>
                    <a:pt x="569" y="739"/>
                  </a:cubicBezTo>
                  <a:lnTo>
                    <a:pt x="569" y="739"/>
                  </a:lnTo>
                  <a:cubicBezTo>
                    <a:pt x="567" y="737"/>
                    <a:pt x="564" y="735"/>
                    <a:pt x="562" y="734"/>
                  </a:cubicBezTo>
                  <a:lnTo>
                    <a:pt x="562" y="734"/>
                  </a:lnTo>
                  <a:cubicBezTo>
                    <a:pt x="557" y="731"/>
                    <a:pt x="552" y="728"/>
                    <a:pt x="546" y="726"/>
                  </a:cubicBezTo>
                  <a:lnTo>
                    <a:pt x="546" y="726"/>
                  </a:lnTo>
                  <a:cubicBezTo>
                    <a:pt x="545" y="725"/>
                    <a:pt x="544" y="724"/>
                    <a:pt x="542" y="724"/>
                  </a:cubicBezTo>
                  <a:lnTo>
                    <a:pt x="542" y="724"/>
                  </a:lnTo>
                  <a:cubicBezTo>
                    <a:pt x="538" y="721"/>
                    <a:pt x="534" y="719"/>
                    <a:pt x="530" y="718"/>
                  </a:cubicBezTo>
                  <a:lnTo>
                    <a:pt x="530" y="718"/>
                  </a:lnTo>
                  <a:cubicBezTo>
                    <a:pt x="529" y="717"/>
                    <a:pt x="527" y="716"/>
                    <a:pt x="526" y="716"/>
                  </a:cubicBezTo>
                  <a:lnTo>
                    <a:pt x="526" y="716"/>
                  </a:lnTo>
                  <a:cubicBezTo>
                    <a:pt x="521" y="714"/>
                    <a:pt x="515" y="711"/>
                    <a:pt x="509" y="709"/>
                  </a:cubicBezTo>
                  <a:lnTo>
                    <a:pt x="509" y="709"/>
                  </a:lnTo>
                  <a:cubicBezTo>
                    <a:pt x="508" y="709"/>
                    <a:pt x="508" y="708"/>
                    <a:pt x="506" y="708"/>
                  </a:cubicBezTo>
                  <a:lnTo>
                    <a:pt x="506" y="708"/>
                  </a:lnTo>
                  <a:cubicBezTo>
                    <a:pt x="502" y="706"/>
                    <a:pt x="497" y="705"/>
                    <a:pt x="493" y="703"/>
                  </a:cubicBezTo>
                  <a:lnTo>
                    <a:pt x="493" y="703"/>
                  </a:lnTo>
                  <a:cubicBezTo>
                    <a:pt x="490" y="702"/>
                    <a:pt x="488" y="702"/>
                    <a:pt x="486" y="701"/>
                  </a:cubicBezTo>
                  <a:lnTo>
                    <a:pt x="486" y="701"/>
                  </a:lnTo>
                  <a:cubicBezTo>
                    <a:pt x="484" y="700"/>
                    <a:pt x="481" y="699"/>
                    <a:pt x="478" y="699"/>
                  </a:cubicBezTo>
                  <a:lnTo>
                    <a:pt x="478" y="699"/>
                  </a:lnTo>
                  <a:cubicBezTo>
                    <a:pt x="476" y="698"/>
                    <a:pt x="474" y="698"/>
                    <a:pt x="472" y="697"/>
                  </a:cubicBezTo>
                  <a:lnTo>
                    <a:pt x="472" y="697"/>
                  </a:lnTo>
                  <a:cubicBezTo>
                    <a:pt x="469" y="696"/>
                    <a:pt x="466" y="695"/>
                    <a:pt x="464" y="695"/>
                  </a:cubicBezTo>
                  <a:lnTo>
                    <a:pt x="464" y="695"/>
                  </a:lnTo>
                  <a:cubicBezTo>
                    <a:pt x="461" y="694"/>
                    <a:pt x="459" y="694"/>
                    <a:pt x="456" y="693"/>
                  </a:cubicBezTo>
                  <a:lnTo>
                    <a:pt x="456" y="693"/>
                  </a:lnTo>
                  <a:cubicBezTo>
                    <a:pt x="454" y="692"/>
                    <a:pt x="451" y="692"/>
                    <a:pt x="448" y="691"/>
                  </a:cubicBezTo>
                  <a:lnTo>
                    <a:pt x="448" y="691"/>
                  </a:lnTo>
                  <a:cubicBezTo>
                    <a:pt x="446" y="691"/>
                    <a:pt x="444" y="690"/>
                    <a:pt x="441" y="689"/>
                  </a:cubicBezTo>
                  <a:lnTo>
                    <a:pt x="441" y="689"/>
                  </a:lnTo>
                  <a:cubicBezTo>
                    <a:pt x="438" y="689"/>
                    <a:pt x="435" y="688"/>
                    <a:pt x="433" y="688"/>
                  </a:cubicBezTo>
                  <a:lnTo>
                    <a:pt x="433" y="688"/>
                  </a:lnTo>
                  <a:cubicBezTo>
                    <a:pt x="430" y="688"/>
                    <a:pt x="428" y="687"/>
                    <a:pt x="426" y="686"/>
                  </a:cubicBezTo>
                  <a:lnTo>
                    <a:pt x="426" y="686"/>
                  </a:lnTo>
                  <a:cubicBezTo>
                    <a:pt x="420" y="685"/>
                    <a:pt x="414" y="685"/>
                    <a:pt x="407" y="684"/>
                  </a:cubicBezTo>
                  <a:lnTo>
                    <a:pt x="407" y="684"/>
                  </a:lnTo>
                  <a:cubicBezTo>
                    <a:pt x="407" y="684"/>
                    <a:pt x="405" y="684"/>
                    <a:pt x="405" y="683"/>
                  </a:cubicBezTo>
                  <a:lnTo>
                    <a:pt x="405" y="683"/>
                  </a:lnTo>
                  <a:cubicBezTo>
                    <a:pt x="400" y="682"/>
                    <a:pt x="394" y="682"/>
                    <a:pt x="388" y="681"/>
                  </a:cubicBezTo>
                  <a:lnTo>
                    <a:pt x="388" y="681"/>
                  </a:lnTo>
                  <a:cubicBezTo>
                    <a:pt x="387" y="681"/>
                    <a:pt x="384" y="681"/>
                    <a:pt x="382" y="681"/>
                  </a:cubicBezTo>
                  <a:lnTo>
                    <a:pt x="382" y="681"/>
                  </a:lnTo>
                  <a:cubicBezTo>
                    <a:pt x="378" y="681"/>
                    <a:pt x="375" y="680"/>
                    <a:pt x="372" y="680"/>
                  </a:cubicBezTo>
                  <a:lnTo>
                    <a:pt x="372" y="680"/>
                  </a:lnTo>
                  <a:cubicBezTo>
                    <a:pt x="370" y="679"/>
                    <a:pt x="367" y="679"/>
                    <a:pt x="365" y="679"/>
                  </a:cubicBezTo>
                  <a:lnTo>
                    <a:pt x="365" y="679"/>
                  </a:lnTo>
                  <a:cubicBezTo>
                    <a:pt x="362" y="679"/>
                    <a:pt x="358" y="679"/>
                    <a:pt x="354" y="679"/>
                  </a:cubicBezTo>
                  <a:lnTo>
                    <a:pt x="354" y="679"/>
                  </a:lnTo>
                  <a:cubicBezTo>
                    <a:pt x="352" y="679"/>
                    <a:pt x="350" y="678"/>
                    <a:pt x="348" y="678"/>
                  </a:cubicBezTo>
                  <a:lnTo>
                    <a:pt x="348" y="678"/>
                  </a:lnTo>
                  <a:cubicBezTo>
                    <a:pt x="344" y="678"/>
                    <a:pt x="342" y="678"/>
                    <a:pt x="338" y="678"/>
                  </a:cubicBezTo>
                  <a:lnTo>
                    <a:pt x="338" y="678"/>
                  </a:lnTo>
                  <a:cubicBezTo>
                    <a:pt x="336" y="678"/>
                    <a:pt x="334" y="678"/>
                    <a:pt x="332" y="678"/>
                  </a:cubicBezTo>
                  <a:lnTo>
                    <a:pt x="332" y="678"/>
                  </a:lnTo>
                  <a:cubicBezTo>
                    <a:pt x="328" y="678"/>
                    <a:pt x="324" y="678"/>
                    <a:pt x="322" y="678"/>
                  </a:cubicBezTo>
                  <a:lnTo>
                    <a:pt x="315" y="678"/>
                  </a:lnTo>
                  <a:lnTo>
                    <a:pt x="315" y="678"/>
                  </a:lnTo>
                  <a:cubicBezTo>
                    <a:pt x="305" y="679"/>
                    <a:pt x="294" y="679"/>
                    <a:pt x="284" y="680"/>
                  </a:cubicBezTo>
                  <a:lnTo>
                    <a:pt x="284" y="680"/>
                  </a:lnTo>
                  <a:cubicBezTo>
                    <a:pt x="284" y="680"/>
                    <a:pt x="284" y="680"/>
                    <a:pt x="283" y="680"/>
                  </a:cubicBezTo>
                  <a:lnTo>
                    <a:pt x="283" y="680"/>
                  </a:lnTo>
                  <a:cubicBezTo>
                    <a:pt x="273" y="681"/>
                    <a:pt x="262" y="682"/>
                    <a:pt x="252" y="684"/>
                  </a:cubicBezTo>
                  <a:lnTo>
                    <a:pt x="252" y="684"/>
                  </a:lnTo>
                  <a:cubicBezTo>
                    <a:pt x="251" y="684"/>
                    <a:pt x="251" y="684"/>
                    <a:pt x="249" y="684"/>
                  </a:cubicBezTo>
                  <a:lnTo>
                    <a:pt x="249" y="684"/>
                  </a:lnTo>
                  <a:cubicBezTo>
                    <a:pt x="245" y="685"/>
                    <a:pt x="241" y="685"/>
                    <a:pt x="236" y="686"/>
                  </a:cubicBezTo>
                  <a:lnTo>
                    <a:pt x="236" y="686"/>
                  </a:lnTo>
                  <a:cubicBezTo>
                    <a:pt x="234" y="686"/>
                    <a:pt x="232" y="687"/>
                    <a:pt x="231" y="687"/>
                  </a:cubicBezTo>
                  <a:lnTo>
                    <a:pt x="231" y="687"/>
                  </a:lnTo>
                  <a:cubicBezTo>
                    <a:pt x="227" y="688"/>
                    <a:pt x="224" y="688"/>
                    <a:pt x="221" y="689"/>
                  </a:cubicBezTo>
                  <a:lnTo>
                    <a:pt x="221" y="689"/>
                  </a:lnTo>
                  <a:cubicBezTo>
                    <a:pt x="219" y="689"/>
                    <a:pt x="217" y="690"/>
                    <a:pt x="215" y="690"/>
                  </a:cubicBezTo>
                  <a:lnTo>
                    <a:pt x="215" y="690"/>
                  </a:lnTo>
                  <a:cubicBezTo>
                    <a:pt x="212" y="691"/>
                    <a:pt x="208" y="692"/>
                    <a:pt x="204" y="693"/>
                  </a:cubicBezTo>
                  <a:lnTo>
                    <a:pt x="204" y="693"/>
                  </a:lnTo>
                  <a:cubicBezTo>
                    <a:pt x="202" y="694"/>
                    <a:pt x="200" y="694"/>
                    <a:pt x="198" y="694"/>
                  </a:cubicBezTo>
                  <a:lnTo>
                    <a:pt x="198" y="694"/>
                  </a:lnTo>
                  <a:cubicBezTo>
                    <a:pt x="194" y="695"/>
                    <a:pt x="191" y="696"/>
                    <a:pt x="188" y="697"/>
                  </a:cubicBezTo>
                  <a:lnTo>
                    <a:pt x="188" y="697"/>
                  </a:lnTo>
                  <a:cubicBezTo>
                    <a:pt x="186" y="698"/>
                    <a:pt x="184" y="698"/>
                    <a:pt x="182" y="698"/>
                  </a:cubicBezTo>
                  <a:lnTo>
                    <a:pt x="182" y="698"/>
                  </a:lnTo>
                  <a:cubicBezTo>
                    <a:pt x="177" y="700"/>
                    <a:pt x="172" y="702"/>
                    <a:pt x="167" y="704"/>
                  </a:cubicBezTo>
                  <a:lnTo>
                    <a:pt x="167" y="704"/>
                  </a:lnTo>
                  <a:cubicBezTo>
                    <a:pt x="166" y="704"/>
                    <a:pt x="165" y="704"/>
                    <a:pt x="164" y="704"/>
                  </a:cubicBezTo>
                  <a:lnTo>
                    <a:pt x="164" y="704"/>
                  </a:lnTo>
                  <a:cubicBezTo>
                    <a:pt x="158" y="706"/>
                    <a:pt x="152" y="708"/>
                    <a:pt x="147" y="710"/>
                  </a:cubicBezTo>
                  <a:lnTo>
                    <a:pt x="147" y="710"/>
                  </a:lnTo>
                  <a:cubicBezTo>
                    <a:pt x="146" y="711"/>
                    <a:pt x="145" y="712"/>
                    <a:pt x="143" y="712"/>
                  </a:cubicBezTo>
                  <a:lnTo>
                    <a:pt x="143" y="712"/>
                  </a:lnTo>
                  <a:cubicBezTo>
                    <a:pt x="136" y="715"/>
                    <a:pt x="129" y="718"/>
                    <a:pt x="122" y="721"/>
                  </a:cubicBezTo>
                  <a:lnTo>
                    <a:pt x="122" y="721"/>
                  </a:lnTo>
                  <a:cubicBezTo>
                    <a:pt x="121" y="722"/>
                    <a:pt x="120" y="722"/>
                    <a:pt x="120" y="722"/>
                  </a:cubicBezTo>
                  <a:lnTo>
                    <a:pt x="120" y="722"/>
                  </a:lnTo>
                  <a:cubicBezTo>
                    <a:pt x="112" y="726"/>
                    <a:pt x="105" y="730"/>
                    <a:pt x="98" y="734"/>
                  </a:cubicBezTo>
                  <a:lnTo>
                    <a:pt x="98" y="734"/>
                  </a:lnTo>
                  <a:cubicBezTo>
                    <a:pt x="33" y="771"/>
                    <a:pt x="1" y="820"/>
                    <a:pt x="1" y="869"/>
                  </a:cubicBezTo>
                  <a:lnTo>
                    <a:pt x="0" y="533"/>
                  </a:lnTo>
                  <a:lnTo>
                    <a:pt x="0" y="533"/>
                  </a:lnTo>
                  <a:cubicBezTo>
                    <a:pt x="0" y="484"/>
                    <a:pt x="32" y="435"/>
                    <a:pt x="97" y="397"/>
                  </a:cubicBezTo>
                  <a:lnTo>
                    <a:pt x="97" y="397"/>
                  </a:lnTo>
                  <a:cubicBezTo>
                    <a:pt x="104" y="393"/>
                    <a:pt x="111" y="390"/>
                    <a:pt x="118" y="386"/>
                  </a:cubicBezTo>
                  <a:lnTo>
                    <a:pt x="118" y="386"/>
                  </a:lnTo>
                  <a:cubicBezTo>
                    <a:pt x="120" y="386"/>
                    <a:pt x="120" y="386"/>
                    <a:pt x="121" y="385"/>
                  </a:cubicBezTo>
                  <a:lnTo>
                    <a:pt x="121" y="385"/>
                  </a:lnTo>
                  <a:cubicBezTo>
                    <a:pt x="128" y="382"/>
                    <a:pt x="135" y="379"/>
                    <a:pt x="142" y="376"/>
                  </a:cubicBezTo>
                  <a:lnTo>
                    <a:pt x="142" y="376"/>
                  </a:lnTo>
                  <a:cubicBezTo>
                    <a:pt x="143" y="376"/>
                    <a:pt x="143" y="375"/>
                    <a:pt x="144" y="375"/>
                  </a:cubicBezTo>
                  <a:lnTo>
                    <a:pt x="144" y="375"/>
                  </a:lnTo>
                  <a:cubicBezTo>
                    <a:pt x="145" y="375"/>
                    <a:pt x="145" y="375"/>
                    <a:pt x="146" y="374"/>
                  </a:cubicBezTo>
                  <a:lnTo>
                    <a:pt x="146" y="374"/>
                  </a:lnTo>
                  <a:cubicBezTo>
                    <a:pt x="152" y="372"/>
                    <a:pt x="158" y="370"/>
                    <a:pt x="163" y="368"/>
                  </a:cubicBezTo>
                  <a:lnTo>
                    <a:pt x="163" y="368"/>
                  </a:lnTo>
                  <a:cubicBezTo>
                    <a:pt x="164" y="368"/>
                    <a:pt x="165" y="368"/>
                    <a:pt x="166" y="367"/>
                  </a:cubicBezTo>
                  <a:lnTo>
                    <a:pt x="166" y="367"/>
                  </a:lnTo>
                  <a:cubicBezTo>
                    <a:pt x="171" y="365"/>
                    <a:pt x="176" y="364"/>
                    <a:pt x="182" y="362"/>
                  </a:cubicBezTo>
                  <a:lnTo>
                    <a:pt x="182" y="362"/>
                  </a:lnTo>
                  <a:cubicBezTo>
                    <a:pt x="182" y="362"/>
                    <a:pt x="183" y="362"/>
                    <a:pt x="184" y="362"/>
                  </a:cubicBezTo>
                  <a:lnTo>
                    <a:pt x="184" y="362"/>
                  </a:lnTo>
                  <a:cubicBezTo>
                    <a:pt x="185" y="361"/>
                    <a:pt x="186" y="361"/>
                    <a:pt x="187" y="361"/>
                  </a:cubicBezTo>
                  <a:lnTo>
                    <a:pt x="187" y="361"/>
                  </a:lnTo>
                  <a:cubicBezTo>
                    <a:pt x="191" y="360"/>
                    <a:pt x="193" y="359"/>
                    <a:pt x="197" y="358"/>
                  </a:cubicBezTo>
                  <a:lnTo>
                    <a:pt x="197" y="358"/>
                  </a:lnTo>
                  <a:cubicBezTo>
                    <a:pt x="199" y="358"/>
                    <a:pt x="201" y="357"/>
                    <a:pt x="203" y="356"/>
                  </a:cubicBezTo>
                  <a:lnTo>
                    <a:pt x="203" y="356"/>
                  </a:lnTo>
                  <a:cubicBezTo>
                    <a:pt x="207" y="356"/>
                    <a:pt x="211" y="355"/>
                    <a:pt x="214" y="354"/>
                  </a:cubicBezTo>
                  <a:lnTo>
                    <a:pt x="214" y="354"/>
                  </a:lnTo>
                  <a:cubicBezTo>
                    <a:pt x="216" y="354"/>
                    <a:pt x="217" y="353"/>
                    <a:pt x="218" y="353"/>
                  </a:cubicBezTo>
                  <a:lnTo>
                    <a:pt x="218" y="353"/>
                  </a:lnTo>
                  <a:cubicBezTo>
                    <a:pt x="219" y="353"/>
                    <a:pt x="219" y="353"/>
                    <a:pt x="219" y="353"/>
                  </a:cubicBezTo>
                  <a:lnTo>
                    <a:pt x="219" y="353"/>
                  </a:lnTo>
                  <a:cubicBezTo>
                    <a:pt x="223" y="352"/>
                    <a:pt x="226" y="352"/>
                    <a:pt x="229" y="351"/>
                  </a:cubicBezTo>
                  <a:lnTo>
                    <a:pt x="229" y="351"/>
                  </a:lnTo>
                  <a:cubicBezTo>
                    <a:pt x="232" y="351"/>
                    <a:pt x="233" y="351"/>
                    <a:pt x="235" y="350"/>
                  </a:cubicBezTo>
                  <a:lnTo>
                    <a:pt x="235" y="350"/>
                  </a:lnTo>
                  <a:cubicBezTo>
                    <a:pt x="239" y="349"/>
                    <a:pt x="244" y="348"/>
                    <a:pt x="248" y="348"/>
                  </a:cubicBezTo>
                  <a:lnTo>
                    <a:pt x="248" y="348"/>
                  </a:lnTo>
                  <a:cubicBezTo>
                    <a:pt x="249" y="348"/>
                    <a:pt x="250" y="348"/>
                    <a:pt x="251" y="348"/>
                  </a:cubicBezTo>
                  <a:lnTo>
                    <a:pt x="251" y="348"/>
                  </a:lnTo>
                  <a:lnTo>
                    <a:pt x="251" y="348"/>
                  </a:lnTo>
                  <a:cubicBezTo>
                    <a:pt x="262" y="346"/>
                    <a:pt x="272" y="345"/>
                    <a:pt x="283" y="344"/>
                  </a:cubicBezTo>
                  <a:lnTo>
                    <a:pt x="283" y="344"/>
                  </a:lnTo>
                  <a:lnTo>
                    <a:pt x="283" y="344"/>
                  </a:lnTo>
                  <a:lnTo>
                    <a:pt x="283" y="344"/>
                  </a:lnTo>
                  <a:cubicBezTo>
                    <a:pt x="294" y="343"/>
                    <a:pt x="304" y="342"/>
                    <a:pt x="314" y="342"/>
                  </a:cubicBezTo>
                  <a:lnTo>
                    <a:pt x="315" y="342"/>
                  </a:lnTo>
                  <a:lnTo>
                    <a:pt x="320" y="342"/>
                  </a:lnTo>
                  <a:lnTo>
                    <a:pt x="320" y="342"/>
                  </a:lnTo>
                  <a:cubicBezTo>
                    <a:pt x="324" y="342"/>
                    <a:pt x="327" y="342"/>
                    <a:pt x="330" y="342"/>
                  </a:cubicBezTo>
                  <a:lnTo>
                    <a:pt x="330" y="342"/>
                  </a:lnTo>
                  <a:cubicBezTo>
                    <a:pt x="333" y="342"/>
                    <a:pt x="335" y="342"/>
                    <a:pt x="337" y="342"/>
                  </a:cubicBezTo>
                  <a:lnTo>
                    <a:pt x="337" y="342"/>
                  </a:lnTo>
                  <a:cubicBezTo>
                    <a:pt x="340" y="342"/>
                    <a:pt x="344" y="342"/>
                    <a:pt x="347" y="342"/>
                  </a:cubicBezTo>
                  <a:lnTo>
                    <a:pt x="348" y="342"/>
                  </a:lnTo>
                  <a:lnTo>
                    <a:pt x="348" y="342"/>
                  </a:lnTo>
                  <a:cubicBezTo>
                    <a:pt x="350" y="342"/>
                    <a:pt x="352" y="342"/>
                    <a:pt x="353" y="342"/>
                  </a:cubicBezTo>
                  <a:lnTo>
                    <a:pt x="353" y="342"/>
                  </a:lnTo>
                  <a:cubicBezTo>
                    <a:pt x="357" y="343"/>
                    <a:pt x="360" y="343"/>
                    <a:pt x="364" y="343"/>
                  </a:cubicBezTo>
                  <a:lnTo>
                    <a:pt x="364" y="343"/>
                  </a:lnTo>
                  <a:cubicBezTo>
                    <a:pt x="366" y="343"/>
                    <a:pt x="368" y="343"/>
                    <a:pt x="371" y="343"/>
                  </a:cubicBezTo>
                  <a:lnTo>
                    <a:pt x="371" y="343"/>
                  </a:lnTo>
                  <a:cubicBezTo>
                    <a:pt x="374" y="344"/>
                    <a:pt x="378" y="344"/>
                    <a:pt x="382" y="345"/>
                  </a:cubicBezTo>
                  <a:lnTo>
                    <a:pt x="382" y="345"/>
                  </a:lnTo>
                  <a:cubicBezTo>
                    <a:pt x="383" y="345"/>
                    <a:pt x="384" y="345"/>
                    <a:pt x="385" y="345"/>
                  </a:cubicBezTo>
                  <a:lnTo>
                    <a:pt x="385" y="345"/>
                  </a:lnTo>
                  <a:cubicBezTo>
                    <a:pt x="386" y="345"/>
                    <a:pt x="387" y="345"/>
                    <a:pt x="387" y="345"/>
                  </a:cubicBezTo>
                  <a:lnTo>
                    <a:pt x="387" y="345"/>
                  </a:lnTo>
                  <a:cubicBezTo>
                    <a:pt x="393" y="346"/>
                    <a:pt x="398" y="346"/>
                    <a:pt x="404" y="347"/>
                  </a:cubicBezTo>
                  <a:lnTo>
                    <a:pt x="404" y="347"/>
                  </a:lnTo>
                  <a:cubicBezTo>
                    <a:pt x="405" y="347"/>
                    <a:pt x="405" y="347"/>
                    <a:pt x="407" y="348"/>
                  </a:cubicBezTo>
                  <a:lnTo>
                    <a:pt x="407" y="348"/>
                  </a:lnTo>
                  <a:cubicBezTo>
                    <a:pt x="413" y="348"/>
                    <a:pt x="419" y="349"/>
                    <a:pt x="425" y="351"/>
                  </a:cubicBezTo>
                  <a:lnTo>
                    <a:pt x="425" y="351"/>
                  </a:lnTo>
                  <a:cubicBezTo>
                    <a:pt x="425" y="351"/>
                    <a:pt x="426" y="351"/>
                    <a:pt x="427" y="351"/>
                  </a:cubicBezTo>
                  <a:lnTo>
                    <a:pt x="427" y="351"/>
                  </a:lnTo>
                  <a:cubicBezTo>
                    <a:pt x="428" y="351"/>
                    <a:pt x="430" y="351"/>
                    <a:pt x="432" y="352"/>
                  </a:cubicBezTo>
                  <a:lnTo>
                    <a:pt x="432" y="352"/>
                  </a:lnTo>
                  <a:cubicBezTo>
                    <a:pt x="434" y="352"/>
                    <a:pt x="437" y="353"/>
                    <a:pt x="440" y="353"/>
                  </a:cubicBezTo>
                  <a:lnTo>
                    <a:pt x="440" y="353"/>
                  </a:lnTo>
                  <a:cubicBezTo>
                    <a:pt x="443" y="354"/>
                    <a:pt x="445" y="354"/>
                    <a:pt x="447" y="355"/>
                  </a:cubicBezTo>
                  <a:lnTo>
                    <a:pt x="447" y="355"/>
                  </a:lnTo>
                  <a:cubicBezTo>
                    <a:pt x="450" y="355"/>
                    <a:pt x="453" y="356"/>
                    <a:pt x="455" y="357"/>
                  </a:cubicBezTo>
                  <a:lnTo>
                    <a:pt x="455" y="357"/>
                  </a:lnTo>
                  <a:cubicBezTo>
                    <a:pt x="458" y="358"/>
                    <a:pt x="460" y="358"/>
                    <a:pt x="463" y="358"/>
                  </a:cubicBezTo>
                  <a:lnTo>
                    <a:pt x="463" y="358"/>
                  </a:lnTo>
                  <a:cubicBezTo>
                    <a:pt x="465" y="359"/>
                    <a:pt x="468" y="360"/>
                    <a:pt x="471" y="361"/>
                  </a:cubicBezTo>
                  <a:lnTo>
                    <a:pt x="471" y="361"/>
                  </a:lnTo>
                  <a:cubicBezTo>
                    <a:pt x="473" y="361"/>
                    <a:pt x="475" y="362"/>
                    <a:pt x="477" y="362"/>
                  </a:cubicBezTo>
                  <a:lnTo>
                    <a:pt x="477" y="362"/>
                  </a:lnTo>
                  <a:cubicBezTo>
                    <a:pt x="480" y="363"/>
                    <a:pt x="483" y="364"/>
                    <a:pt x="485" y="365"/>
                  </a:cubicBezTo>
                  <a:lnTo>
                    <a:pt x="485" y="365"/>
                  </a:lnTo>
                  <a:cubicBezTo>
                    <a:pt x="486" y="365"/>
                    <a:pt x="488" y="366"/>
                    <a:pt x="489" y="366"/>
                  </a:cubicBezTo>
                  <a:lnTo>
                    <a:pt x="489" y="366"/>
                  </a:lnTo>
                  <a:cubicBezTo>
                    <a:pt x="489" y="366"/>
                    <a:pt x="491" y="366"/>
                    <a:pt x="491" y="367"/>
                  </a:cubicBezTo>
                  <a:lnTo>
                    <a:pt x="491" y="367"/>
                  </a:lnTo>
                  <a:cubicBezTo>
                    <a:pt x="494" y="368"/>
                    <a:pt x="496" y="369"/>
                    <a:pt x="499" y="370"/>
                  </a:cubicBezTo>
                  <a:lnTo>
                    <a:pt x="498" y="93"/>
                  </a:lnTo>
                  <a:lnTo>
                    <a:pt x="499" y="0"/>
                  </a:lnTo>
                  <a:lnTo>
                    <a:pt x="500" y="336"/>
                  </a:lnTo>
                  <a:lnTo>
                    <a:pt x="499" y="370"/>
                  </a:lnTo>
                  <a:lnTo>
                    <a:pt x="499" y="370"/>
                  </a:lnTo>
                  <a:cubicBezTo>
                    <a:pt x="502" y="371"/>
                    <a:pt x="504" y="371"/>
                    <a:pt x="505" y="372"/>
                  </a:cubicBezTo>
                  <a:lnTo>
                    <a:pt x="505" y="372"/>
                  </a:lnTo>
                  <a:cubicBezTo>
                    <a:pt x="506" y="372"/>
                    <a:pt x="508" y="373"/>
                    <a:pt x="508" y="373"/>
                  </a:cubicBezTo>
                  <a:lnTo>
                    <a:pt x="508" y="373"/>
                  </a:lnTo>
                  <a:cubicBezTo>
                    <a:pt x="514" y="375"/>
                    <a:pt x="519" y="377"/>
                    <a:pt x="525" y="380"/>
                  </a:cubicBezTo>
                  <a:lnTo>
                    <a:pt x="525" y="380"/>
                  </a:lnTo>
                  <a:cubicBezTo>
                    <a:pt x="526" y="380"/>
                    <a:pt x="528" y="381"/>
                    <a:pt x="529" y="382"/>
                  </a:cubicBezTo>
                  <a:lnTo>
                    <a:pt x="529" y="382"/>
                  </a:lnTo>
                  <a:cubicBezTo>
                    <a:pt x="533" y="383"/>
                    <a:pt x="537" y="385"/>
                    <a:pt x="541" y="387"/>
                  </a:cubicBezTo>
                  <a:lnTo>
                    <a:pt x="541" y="387"/>
                  </a:lnTo>
                  <a:cubicBezTo>
                    <a:pt x="543" y="388"/>
                    <a:pt x="544" y="389"/>
                    <a:pt x="546" y="389"/>
                  </a:cubicBezTo>
                  <a:lnTo>
                    <a:pt x="546" y="389"/>
                  </a:lnTo>
                  <a:cubicBezTo>
                    <a:pt x="551" y="392"/>
                    <a:pt x="556" y="394"/>
                    <a:pt x="560" y="397"/>
                  </a:cubicBezTo>
                  <a:lnTo>
                    <a:pt x="560" y="397"/>
                  </a:lnTo>
                  <a:cubicBezTo>
                    <a:pt x="562" y="399"/>
                    <a:pt x="564" y="399"/>
                    <a:pt x="565" y="400"/>
                  </a:cubicBezTo>
                  <a:lnTo>
                    <a:pt x="565" y="400"/>
                  </a:lnTo>
                  <a:cubicBezTo>
                    <a:pt x="566" y="401"/>
                    <a:pt x="567" y="402"/>
                    <a:pt x="568" y="402"/>
                  </a:cubicBezTo>
                  <a:lnTo>
                    <a:pt x="568" y="402"/>
                  </a:lnTo>
                  <a:cubicBezTo>
                    <a:pt x="570" y="403"/>
                    <a:pt x="572" y="404"/>
                    <a:pt x="574" y="406"/>
                  </a:cubicBezTo>
                  <a:lnTo>
                    <a:pt x="574" y="406"/>
                  </a:lnTo>
                  <a:cubicBezTo>
                    <a:pt x="576" y="407"/>
                    <a:pt x="577" y="409"/>
                    <a:pt x="579" y="409"/>
                  </a:cubicBezTo>
                  <a:lnTo>
                    <a:pt x="579" y="409"/>
                  </a:lnTo>
                  <a:cubicBezTo>
                    <a:pt x="581" y="411"/>
                    <a:pt x="584" y="412"/>
                    <a:pt x="585" y="413"/>
                  </a:cubicBezTo>
                  <a:lnTo>
                    <a:pt x="585" y="413"/>
                  </a:lnTo>
                  <a:cubicBezTo>
                    <a:pt x="587" y="414"/>
                    <a:pt x="588" y="416"/>
                    <a:pt x="590" y="417"/>
                  </a:cubicBezTo>
                  <a:lnTo>
                    <a:pt x="590" y="417"/>
                  </a:lnTo>
                  <a:cubicBezTo>
                    <a:pt x="592" y="419"/>
                    <a:pt x="594" y="420"/>
                    <a:pt x="595" y="421"/>
                  </a:cubicBezTo>
                  <a:lnTo>
                    <a:pt x="595" y="421"/>
                  </a:lnTo>
                  <a:cubicBezTo>
                    <a:pt x="596" y="422"/>
                    <a:pt x="598" y="424"/>
                    <a:pt x="599" y="425"/>
                  </a:cubicBezTo>
                  <a:lnTo>
                    <a:pt x="599" y="425"/>
                  </a:lnTo>
                  <a:cubicBezTo>
                    <a:pt x="601" y="426"/>
                    <a:pt x="603" y="427"/>
                    <a:pt x="605" y="429"/>
                  </a:cubicBezTo>
                  <a:lnTo>
                    <a:pt x="605" y="429"/>
                  </a:lnTo>
                  <a:cubicBezTo>
                    <a:pt x="605" y="430"/>
                    <a:pt x="606" y="431"/>
                    <a:pt x="606" y="431"/>
                  </a:cubicBezTo>
                  <a:lnTo>
                    <a:pt x="606" y="431"/>
                  </a:lnTo>
                  <a:cubicBezTo>
                    <a:pt x="607" y="431"/>
                    <a:pt x="607" y="432"/>
                    <a:pt x="608" y="432"/>
                  </a:cubicBezTo>
                  <a:lnTo>
                    <a:pt x="608" y="432"/>
                  </a:lnTo>
                  <a:cubicBezTo>
                    <a:pt x="610" y="434"/>
                    <a:pt x="613" y="437"/>
                    <a:pt x="615" y="440"/>
                  </a:cubicBezTo>
                  <a:lnTo>
                    <a:pt x="615" y="440"/>
                  </a:lnTo>
                  <a:cubicBezTo>
                    <a:pt x="616" y="440"/>
                    <a:pt x="617" y="442"/>
                    <a:pt x="617" y="442"/>
                  </a:cubicBezTo>
                  <a:lnTo>
                    <a:pt x="617" y="442"/>
                  </a:lnTo>
                  <a:cubicBezTo>
                    <a:pt x="620" y="446"/>
                    <a:pt x="623" y="449"/>
                    <a:pt x="626" y="452"/>
                  </a:cubicBezTo>
                  <a:lnTo>
                    <a:pt x="626" y="452"/>
                  </a:lnTo>
                  <a:lnTo>
                    <a:pt x="626" y="453"/>
                  </a:lnTo>
                  <a:lnTo>
                    <a:pt x="626" y="453"/>
                  </a:lnTo>
                  <a:cubicBezTo>
                    <a:pt x="627" y="453"/>
                    <a:pt x="627" y="454"/>
                    <a:pt x="628" y="455"/>
                  </a:cubicBezTo>
                  <a:lnTo>
                    <a:pt x="628" y="455"/>
                  </a:lnTo>
                  <a:cubicBezTo>
                    <a:pt x="630" y="457"/>
                    <a:pt x="632" y="459"/>
                    <a:pt x="633" y="462"/>
                  </a:cubicBezTo>
                  <a:lnTo>
                    <a:pt x="633" y="462"/>
                  </a:lnTo>
                  <a:cubicBezTo>
                    <a:pt x="634" y="463"/>
                    <a:pt x="635" y="463"/>
                    <a:pt x="635" y="465"/>
                  </a:cubicBezTo>
                  <a:lnTo>
                    <a:pt x="635" y="465"/>
                  </a:lnTo>
                  <a:cubicBezTo>
                    <a:pt x="636" y="467"/>
                    <a:pt x="637" y="469"/>
                    <a:pt x="639" y="470"/>
                  </a:cubicBezTo>
                  <a:lnTo>
                    <a:pt x="639" y="470"/>
                  </a:lnTo>
                  <a:cubicBezTo>
                    <a:pt x="639" y="471"/>
                    <a:pt x="639" y="472"/>
                    <a:pt x="640" y="472"/>
                  </a:cubicBezTo>
                  <a:lnTo>
                    <a:pt x="640" y="472"/>
                  </a:lnTo>
                  <a:cubicBezTo>
                    <a:pt x="640" y="473"/>
                    <a:pt x="640" y="474"/>
                    <a:pt x="641" y="474"/>
                  </a:cubicBezTo>
                  <a:lnTo>
                    <a:pt x="641" y="474"/>
                  </a:lnTo>
                  <a:cubicBezTo>
                    <a:pt x="642" y="476"/>
                    <a:pt x="643" y="478"/>
                    <a:pt x="643" y="479"/>
                  </a:cubicBezTo>
                  <a:lnTo>
                    <a:pt x="643" y="479"/>
                  </a:lnTo>
                  <a:cubicBezTo>
                    <a:pt x="644" y="481"/>
                    <a:pt x="645" y="482"/>
                    <a:pt x="646" y="484"/>
                  </a:cubicBezTo>
                  <a:lnTo>
                    <a:pt x="646" y="484"/>
                  </a:lnTo>
                  <a:cubicBezTo>
                    <a:pt x="646" y="486"/>
                    <a:pt x="647" y="487"/>
                    <a:pt x="647" y="488"/>
                  </a:cubicBezTo>
                  <a:lnTo>
                    <a:pt x="647" y="488"/>
                  </a:lnTo>
                  <a:cubicBezTo>
                    <a:pt x="648" y="489"/>
                    <a:pt x="648" y="490"/>
                    <a:pt x="649" y="491"/>
                  </a:cubicBezTo>
                  <a:lnTo>
                    <a:pt x="649" y="491"/>
                  </a:lnTo>
                  <a:cubicBezTo>
                    <a:pt x="649" y="492"/>
                    <a:pt x="649" y="492"/>
                    <a:pt x="649" y="493"/>
                  </a:cubicBezTo>
                  <a:lnTo>
                    <a:pt x="649" y="493"/>
                  </a:lnTo>
                  <a:cubicBezTo>
                    <a:pt x="650" y="494"/>
                    <a:pt x="650" y="496"/>
                    <a:pt x="651" y="497"/>
                  </a:cubicBezTo>
                  <a:lnTo>
                    <a:pt x="651" y="497"/>
                  </a:lnTo>
                  <a:cubicBezTo>
                    <a:pt x="651" y="499"/>
                    <a:pt x="652" y="500"/>
                    <a:pt x="652" y="502"/>
                  </a:cubicBezTo>
                  <a:lnTo>
                    <a:pt x="652" y="502"/>
                  </a:lnTo>
                  <a:cubicBezTo>
                    <a:pt x="652" y="503"/>
                    <a:pt x="653" y="505"/>
                    <a:pt x="653" y="507"/>
                  </a:cubicBezTo>
                  <a:lnTo>
                    <a:pt x="653" y="507"/>
                  </a:lnTo>
                  <a:cubicBezTo>
                    <a:pt x="653" y="507"/>
                    <a:pt x="654" y="508"/>
                    <a:pt x="654" y="509"/>
                  </a:cubicBezTo>
                  <a:lnTo>
                    <a:pt x="654" y="509"/>
                  </a:lnTo>
                  <a:cubicBezTo>
                    <a:pt x="654" y="510"/>
                    <a:pt x="654" y="510"/>
                    <a:pt x="654" y="511"/>
                  </a:cubicBezTo>
                  <a:lnTo>
                    <a:pt x="654" y="511"/>
                  </a:lnTo>
                  <a:cubicBezTo>
                    <a:pt x="655" y="513"/>
                    <a:pt x="655" y="514"/>
                    <a:pt x="655" y="516"/>
                  </a:cubicBezTo>
                  <a:lnTo>
                    <a:pt x="655" y="516"/>
                  </a:lnTo>
                  <a:cubicBezTo>
                    <a:pt x="655" y="517"/>
                    <a:pt x="655" y="518"/>
                    <a:pt x="655" y="520"/>
                  </a:cubicBezTo>
                  <a:lnTo>
                    <a:pt x="655" y="520"/>
                  </a:lnTo>
                  <a:cubicBezTo>
                    <a:pt x="656" y="522"/>
                    <a:pt x="656" y="524"/>
                    <a:pt x="656" y="525"/>
                  </a:cubicBezTo>
                  <a:lnTo>
                    <a:pt x="656" y="525"/>
                  </a:lnTo>
                  <a:cubicBezTo>
                    <a:pt x="656" y="526"/>
                    <a:pt x="656" y="527"/>
                    <a:pt x="656" y="528"/>
                  </a:cubicBezTo>
                  <a:lnTo>
                    <a:pt x="656" y="528"/>
                  </a:lnTo>
                  <a:cubicBezTo>
                    <a:pt x="656" y="529"/>
                    <a:pt x="656" y="530"/>
                    <a:pt x="656" y="531"/>
                  </a:cubicBezTo>
                  <a:lnTo>
                    <a:pt x="657" y="867"/>
                  </a:lnTo>
                  <a:lnTo>
                    <a:pt x="657" y="867"/>
                  </a:lnTo>
                  <a:cubicBezTo>
                    <a:pt x="657" y="865"/>
                    <a:pt x="657" y="863"/>
                    <a:pt x="657" y="861"/>
                  </a:cubicBezTo>
                  <a:lnTo>
                    <a:pt x="657" y="861"/>
                  </a:lnTo>
                  <a:cubicBezTo>
                    <a:pt x="657" y="860"/>
                    <a:pt x="656" y="858"/>
                    <a:pt x="656" y="856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100" name="Freeform 92">
              <a:extLst>
                <a:ext uri="{FF2B5EF4-FFF2-40B4-BE49-F238E27FC236}">
                  <a16:creationId xmlns:a16="http://schemas.microsoft.com/office/drawing/2014/main" id="{7B32213D-31DE-1EE3-56BC-17DF91DE99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00536" y="8254949"/>
              <a:ext cx="1201087" cy="630787"/>
            </a:xfrm>
            <a:custGeom>
              <a:avLst/>
              <a:gdLst>
                <a:gd name="T0" fmla="*/ 160 w 1838"/>
                <a:gd name="T1" fmla="*/ 195 h 967"/>
                <a:gd name="T2" fmla="*/ 168 w 1838"/>
                <a:gd name="T3" fmla="*/ 215 h 967"/>
                <a:gd name="T4" fmla="*/ 177 w 1838"/>
                <a:gd name="T5" fmla="*/ 231 h 967"/>
                <a:gd name="T6" fmla="*/ 188 w 1838"/>
                <a:gd name="T7" fmla="*/ 251 h 967"/>
                <a:gd name="T8" fmla="*/ 188 w 1838"/>
                <a:gd name="T9" fmla="*/ 251 h 967"/>
                <a:gd name="T10" fmla="*/ 202 w 1838"/>
                <a:gd name="T11" fmla="*/ 271 h 967"/>
                <a:gd name="T12" fmla="*/ 213 w 1838"/>
                <a:gd name="T13" fmla="*/ 286 h 967"/>
                <a:gd name="T14" fmla="*/ 226 w 1838"/>
                <a:gd name="T15" fmla="*/ 302 h 967"/>
                <a:gd name="T16" fmla="*/ 231 w 1838"/>
                <a:gd name="T17" fmla="*/ 307 h 967"/>
                <a:gd name="T18" fmla="*/ 245 w 1838"/>
                <a:gd name="T19" fmla="*/ 323 h 967"/>
                <a:gd name="T20" fmla="*/ 263 w 1838"/>
                <a:gd name="T21" fmla="*/ 472 h 967"/>
                <a:gd name="T22" fmla="*/ 499 w 1838"/>
                <a:gd name="T23" fmla="*/ 477 h 967"/>
                <a:gd name="T24" fmla="*/ 549 w 1838"/>
                <a:gd name="T25" fmla="*/ 494 h 967"/>
                <a:gd name="T26" fmla="*/ 569 w 1838"/>
                <a:gd name="T27" fmla="*/ 500 h 967"/>
                <a:gd name="T28" fmla="*/ 603 w 1838"/>
                <a:gd name="T29" fmla="*/ 509 h 967"/>
                <a:gd name="T30" fmla="*/ 616 w 1838"/>
                <a:gd name="T31" fmla="*/ 512 h 967"/>
                <a:gd name="T32" fmla="*/ 650 w 1838"/>
                <a:gd name="T33" fmla="*/ 520 h 967"/>
                <a:gd name="T34" fmla="*/ 684 w 1838"/>
                <a:gd name="T35" fmla="*/ 527 h 967"/>
                <a:gd name="T36" fmla="*/ 716 w 1838"/>
                <a:gd name="T37" fmla="*/ 532 h 967"/>
                <a:gd name="T38" fmla="*/ 748 w 1838"/>
                <a:gd name="T39" fmla="*/ 629 h 967"/>
                <a:gd name="T40" fmla="*/ 1084 w 1838"/>
                <a:gd name="T41" fmla="*/ 537 h 967"/>
                <a:gd name="T42" fmla="*/ 1131 w 1838"/>
                <a:gd name="T43" fmla="*/ 530 h 967"/>
                <a:gd name="T44" fmla="*/ 1144 w 1838"/>
                <a:gd name="T45" fmla="*/ 527 h 967"/>
                <a:gd name="T46" fmla="*/ 1179 w 1838"/>
                <a:gd name="T47" fmla="*/ 520 h 967"/>
                <a:gd name="T48" fmla="*/ 1216 w 1838"/>
                <a:gd name="T49" fmla="*/ 512 h 967"/>
                <a:gd name="T50" fmla="*/ 1252 w 1838"/>
                <a:gd name="T51" fmla="*/ 503 h 967"/>
                <a:gd name="T52" fmla="*/ 1265 w 1838"/>
                <a:gd name="T53" fmla="*/ 499 h 967"/>
                <a:gd name="T54" fmla="*/ 1299 w 1838"/>
                <a:gd name="T55" fmla="*/ 488 h 967"/>
                <a:gd name="T56" fmla="*/ 1446 w 1838"/>
                <a:gd name="T57" fmla="*/ 543 h 967"/>
                <a:gd name="T58" fmla="*/ 1571 w 1838"/>
                <a:gd name="T59" fmla="*/ 339 h 967"/>
                <a:gd name="T60" fmla="*/ 1675 w 1838"/>
                <a:gd name="T61" fmla="*/ 195 h 967"/>
                <a:gd name="T62" fmla="*/ 1837 w 1838"/>
                <a:gd name="T63" fmla="*/ 337 h 967"/>
                <a:gd name="T64" fmla="*/ 1685 w 1838"/>
                <a:gd name="T65" fmla="*/ 741 h 967"/>
                <a:gd name="T66" fmla="*/ 1334 w 1838"/>
                <a:gd name="T67" fmla="*/ 813 h 967"/>
                <a:gd name="T68" fmla="*/ 1289 w 1838"/>
                <a:gd name="T69" fmla="*/ 828 h 967"/>
                <a:gd name="T70" fmla="*/ 1265 w 1838"/>
                <a:gd name="T71" fmla="*/ 836 h 967"/>
                <a:gd name="T72" fmla="*/ 1253 w 1838"/>
                <a:gd name="T73" fmla="*/ 839 h 967"/>
                <a:gd name="T74" fmla="*/ 1226 w 1838"/>
                <a:gd name="T75" fmla="*/ 846 h 967"/>
                <a:gd name="T76" fmla="*/ 1179 w 1838"/>
                <a:gd name="T77" fmla="*/ 857 h 967"/>
                <a:gd name="T78" fmla="*/ 1178 w 1838"/>
                <a:gd name="T79" fmla="*/ 858 h 967"/>
                <a:gd name="T80" fmla="*/ 1144 w 1838"/>
                <a:gd name="T81" fmla="*/ 864 h 967"/>
                <a:gd name="T82" fmla="*/ 1132 w 1838"/>
                <a:gd name="T83" fmla="*/ 866 h 967"/>
                <a:gd name="T84" fmla="*/ 1102 w 1838"/>
                <a:gd name="T85" fmla="*/ 870 h 967"/>
                <a:gd name="T86" fmla="*/ 1084 w 1838"/>
                <a:gd name="T87" fmla="*/ 966 h 967"/>
                <a:gd name="T88" fmla="*/ 748 w 1838"/>
                <a:gd name="T89" fmla="*/ 873 h 967"/>
                <a:gd name="T90" fmla="*/ 706 w 1838"/>
                <a:gd name="T91" fmla="*/ 867 h 967"/>
                <a:gd name="T92" fmla="*/ 686 w 1838"/>
                <a:gd name="T93" fmla="*/ 863 h 967"/>
                <a:gd name="T94" fmla="*/ 651 w 1838"/>
                <a:gd name="T95" fmla="*/ 856 h 967"/>
                <a:gd name="T96" fmla="*/ 641 w 1838"/>
                <a:gd name="T97" fmla="*/ 854 h 967"/>
                <a:gd name="T98" fmla="*/ 604 w 1838"/>
                <a:gd name="T99" fmla="*/ 845 h 967"/>
                <a:gd name="T100" fmla="*/ 582 w 1838"/>
                <a:gd name="T101" fmla="*/ 840 h 967"/>
                <a:gd name="T102" fmla="*/ 549 w 1838"/>
                <a:gd name="T103" fmla="*/ 830 h 967"/>
                <a:gd name="T104" fmla="*/ 542 w 1838"/>
                <a:gd name="T105" fmla="*/ 828 h 967"/>
                <a:gd name="T106" fmla="*/ 500 w 1838"/>
                <a:gd name="T107" fmla="*/ 813 h 967"/>
                <a:gd name="T108" fmla="*/ 149 w 1838"/>
                <a:gd name="T109" fmla="*/ 531 h 9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38" h="967">
                  <a:moveTo>
                    <a:pt x="0" y="195"/>
                  </a:moveTo>
                  <a:lnTo>
                    <a:pt x="160" y="195"/>
                  </a:lnTo>
                  <a:lnTo>
                    <a:pt x="160" y="195"/>
                  </a:lnTo>
                  <a:cubicBezTo>
                    <a:pt x="163" y="201"/>
                    <a:pt x="165" y="207"/>
                    <a:pt x="167" y="213"/>
                  </a:cubicBezTo>
                  <a:lnTo>
                    <a:pt x="167" y="213"/>
                  </a:lnTo>
                  <a:cubicBezTo>
                    <a:pt x="168" y="213"/>
                    <a:pt x="168" y="214"/>
                    <a:pt x="168" y="215"/>
                  </a:cubicBezTo>
                  <a:lnTo>
                    <a:pt x="168" y="215"/>
                  </a:lnTo>
                  <a:cubicBezTo>
                    <a:pt x="171" y="221"/>
                    <a:pt x="174" y="226"/>
                    <a:pt x="177" y="231"/>
                  </a:cubicBezTo>
                  <a:lnTo>
                    <a:pt x="177" y="231"/>
                  </a:lnTo>
                  <a:cubicBezTo>
                    <a:pt x="177" y="233"/>
                    <a:pt x="178" y="233"/>
                    <a:pt x="178" y="234"/>
                  </a:cubicBezTo>
                  <a:lnTo>
                    <a:pt x="178" y="234"/>
                  </a:lnTo>
                  <a:cubicBezTo>
                    <a:pt x="182" y="240"/>
                    <a:pt x="184" y="245"/>
                    <a:pt x="188" y="251"/>
                  </a:cubicBezTo>
                  <a:lnTo>
                    <a:pt x="188" y="251"/>
                  </a:lnTo>
                  <a:lnTo>
                    <a:pt x="188" y="251"/>
                  </a:lnTo>
                  <a:lnTo>
                    <a:pt x="188" y="251"/>
                  </a:lnTo>
                  <a:cubicBezTo>
                    <a:pt x="192" y="257"/>
                    <a:pt x="195" y="262"/>
                    <a:pt x="198" y="267"/>
                  </a:cubicBezTo>
                  <a:lnTo>
                    <a:pt x="198" y="267"/>
                  </a:lnTo>
                  <a:cubicBezTo>
                    <a:pt x="200" y="268"/>
                    <a:pt x="200" y="270"/>
                    <a:pt x="202" y="271"/>
                  </a:cubicBezTo>
                  <a:lnTo>
                    <a:pt x="202" y="271"/>
                  </a:lnTo>
                  <a:cubicBezTo>
                    <a:pt x="205" y="276"/>
                    <a:pt x="208" y="281"/>
                    <a:pt x="213" y="286"/>
                  </a:cubicBezTo>
                  <a:lnTo>
                    <a:pt x="213" y="286"/>
                  </a:lnTo>
                  <a:cubicBezTo>
                    <a:pt x="214" y="288"/>
                    <a:pt x="215" y="289"/>
                    <a:pt x="215" y="290"/>
                  </a:cubicBezTo>
                  <a:lnTo>
                    <a:pt x="215" y="290"/>
                  </a:lnTo>
                  <a:cubicBezTo>
                    <a:pt x="219" y="294"/>
                    <a:pt x="223" y="298"/>
                    <a:pt x="226" y="302"/>
                  </a:cubicBezTo>
                  <a:lnTo>
                    <a:pt x="226" y="302"/>
                  </a:lnTo>
                  <a:cubicBezTo>
                    <a:pt x="228" y="304"/>
                    <a:pt x="229" y="306"/>
                    <a:pt x="231" y="307"/>
                  </a:cubicBezTo>
                  <a:lnTo>
                    <a:pt x="231" y="307"/>
                  </a:lnTo>
                  <a:cubicBezTo>
                    <a:pt x="234" y="312"/>
                    <a:pt x="238" y="316"/>
                    <a:pt x="243" y="320"/>
                  </a:cubicBezTo>
                  <a:lnTo>
                    <a:pt x="243" y="320"/>
                  </a:lnTo>
                  <a:cubicBezTo>
                    <a:pt x="244" y="321"/>
                    <a:pt x="244" y="322"/>
                    <a:pt x="245" y="323"/>
                  </a:cubicBezTo>
                  <a:lnTo>
                    <a:pt x="245" y="323"/>
                  </a:lnTo>
                  <a:cubicBezTo>
                    <a:pt x="251" y="328"/>
                    <a:pt x="257" y="334"/>
                    <a:pt x="263" y="339"/>
                  </a:cubicBezTo>
                  <a:lnTo>
                    <a:pt x="263" y="472"/>
                  </a:lnTo>
                  <a:lnTo>
                    <a:pt x="385" y="543"/>
                  </a:lnTo>
                  <a:lnTo>
                    <a:pt x="499" y="477"/>
                  </a:lnTo>
                  <a:lnTo>
                    <a:pt x="499" y="477"/>
                  </a:lnTo>
                  <a:cubicBezTo>
                    <a:pt x="511" y="482"/>
                    <a:pt x="524" y="486"/>
                    <a:pt x="537" y="490"/>
                  </a:cubicBezTo>
                  <a:lnTo>
                    <a:pt x="537" y="490"/>
                  </a:lnTo>
                  <a:cubicBezTo>
                    <a:pt x="540" y="491"/>
                    <a:pt x="544" y="492"/>
                    <a:pt x="549" y="494"/>
                  </a:cubicBezTo>
                  <a:lnTo>
                    <a:pt x="549" y="494"/>
                  </a:lnTo>
                  <a:cubicBezTo>
                    <a:pt x="555" y="496"/>
                    <a:pt x="562" y="498"/>
                    <a:pt x="569" y="500"/>
                  </a:cubicBezTo>
                  <a:lnTo>
                    <a:pt x="569" y="500"/>
                  </a:lnTo>
                  <a:cubicBezTo>
                    <a:pt x="573" y="501"/>
                    <a:pt x="577" y="502"/>
                    <a:pt x="581" y="503"/>
                  </a:cubicBezTo>
                  <a:lnTo>
                    <a:pt x="581" y="503"/>
                  </a:lnTo>
                  <a:cubicBezTo>
                    <a:pt x="589" y="505"/>
                    <a:pt x="596" y="507"/>
                    <a:pt x="603" y="509"/>
                  </a:cubicBezTo>
                  <a:lnTo>
                    <a:pt x="603" y="509"/>
                  </a:lnTo>
                  <a:cubicBezTo>
                    <a:pt x="607" y="510"/>
                    <a:pt x="611" y="511"/>
                    <a:pt x="616" y="512"/>
                  </a:cubicBezTo>
                  <a:lnTo>
                    <a:pt x="616" y="512"/>
                  </a:lnTo>
                  <a:cubicBezTo>
                    <a:pt x="624" y="514"/>
                    <a:pt x="632" y="516"/>
                    <a:pt x="640" y="518"/>
                  </a:cubicBezTo>
                  <a:lnTo>
                    <a:pt x="640" y="518"/>
                  </a:lnTo>
                  <a:cubicBezTo>
                    <a:pt x="643" y="518"/>
                    <a:pt x="646" y="519"/>
                    <a:pt x="650" y="520"/>
                  </a:cubicBezTo>
                  <a:lnTo>
                    <a:pt x="650" y="520"/>
                  </a:lnTo>
                  <a:cubicBezTo>
                    <a:pt x="661" y="523"/>
                    <a:pt x="672" y="524"/>
                    <a:pt x="684" y="527"/>
                  </a:cubicBezTo>
                  <a:lnTo>
                    <a:pt x="684" y="527"/>
                  </a:lnTo>
                  <a:cubicBezTo>
                    <a:pt x="691" y="528"/>
                    <a:pt x="698" y="529"/>
                    <a:pt x="705" y="530"/>
                  </a:cubicBezTo>
                  <a:lnTo>
                    <a:pt x="705" y="530"/>
                  </a:lnTo>
                  <a:cubicBezTo>
                    <a:pt x="709" y="531"/>
                    <a:pt x="712" y="531"/>
                    <a:pt x="716" y="532"/>
                  </a:cubicBezTo>
                  <a:lnTo>
                    <a:pt x="716" y="532"/>
                  </a:lnTo>
                  <a:cubicBezTo>
                    <a:pt x="727" y="534"/>
                    <a:pt x="737" y="535"/>
                    <a:pt x="748" y="537"/>
                  </a:cubicBezTo>
                  <a:lnTo>
                    <a:pt x="748" y="629"/>
                  </a:lnTo>
                  <a:lnTo>
                    <a:pt x="1083" y="629"/>
                  </a:lnTo>
                  <a:lnTo>
                    <a:pt x="1084" y="537"/>
                  </a:lnTo>
                  <a:lnTo>
                    <a:pt x="1084" y="537"/>
                  </a:lnTo>
                  <a:cubicBezTo>
                    <a:pt x="1092" y="536"/>
                    <a:pt x="1099" y="534"/>
                    <a:pt x="1108" y="533"/>
                  </a:cubicBezTo>
                  <a:lnTo>
                    <a:pt x="1108" y="533"/>
                  </a:lnTo>
                  <a:cubicBezTo>
                    <a:pt x="1115" y="532"/>
                    <a:pt x="1123" y="531"/>
                    <a:pt x="1131" y="530"/>
                  </a:cubicBezTo>
                  <a:lnTo>
                    <a:pt x="1131" y="530"/>
                  </a:lnTo>
                  <a:cubicBezTo>
                    <a:pt x="1135" y="529"/>
                    <a:pt x="1139" y="528"/>
                    <a:pt x="1144" y="527"/>
                  </a:cubicBezTo>
                  <a:lnTo>
                    <a:pt x="1144" y="527"/>
                  </a:lnTo>
                  <a:cubicBezTo>
                    <a:pt x="1152" y="526"/>
                    <a:pt x="1161" y="524"/>
                    <a:pt x="1170" y="522"/>
                  </a:cubicBezTo>
                  <a:lnTo>
                    <a:pt x="1170" y="522"/>
                  </a:lnTo>
                  <a:cubicBezTo>
                    <a:pt x="1173" y="521"/>
                    <a:pt x="1176" y="521"/>
                    <a:pt x="1179" y="520"/>
                  </a:cubicBezTo>
                  <a:lnTo>
                    <a:pt x="1179" y="520"/>
                  </a:lnTo>
                  <a:cubicBezTo>
                    <a:pt x="1191" y="518"/>
                    <a:pt x="1203" y="515"/>
                    <a:pt x="1216" y="512"/>
                  </a:cubicBezTo>
                  <a:lnTo>
                    <a:pt x="1216" y="512"/>
                  </a:lnTo>
                  <a:cubicBezTo>
                    <a:pt x="1219" y="512"/>
                    <a:pt x="1222" y="510"/>
                    <a:pt x="1226" y="510"/>
                  </a:cubicBezTo>
                  <a:lnTo>
                    <a:pt x="1226" y="510"/>
                  </a:lnTo>
                  <a:cubicBezTo>
                    <a:pt x="1235" y="507"/>
                    <a:pt x="1243" y="505"/>
                    <a:pt x="1252" y="503"/>
                  </a:cubicBezTo>
                  <a:lnTo>
                    <a:pt x="1252" y="503"/>
                  </a:lnTo>
                  <a:cubicBezTo>
                    <a:pt x="1256" y="502"/>
                    <a:pt x="1260" y="500"/>
                    <a:pt x="1265" y="499"/>
                  </a:cubicBezTo>
                  <a:lnTo>
                    <a:pt x="1265" y="499"/>
                  </a:lnTo>
                  <a:cubicBezTo>
                    <a:pt x="1273" y="497"/>
                    <a:pt x="1280" y="495"/>
                    <a:pt x="1288" y="492"/>
                  </a:cubicBezTo>
                  <a:lnTo>
                    <a:pt x="1288" y="492"/>
                  </a:lnTo>
                  <a:cubicBezTo>
                    <a:pt x="1292" y="491"/>
                    <a:pt x="1296" y="490"/>
                    <a:pt x="1299" y="488"/>
                  </a:cubicBezTo>
                  <a:lnTo>
                    <a:pt x="1299" y="488"/>
                  </a:lnTo>
                  <a:cubicBezTo>
                    <a:pt x="1310" y="485"/>
                    <a:pt x="1321" y="481"/>
                    <a:pt x="1333" y="477"/>
                  </a:cubicBezTo>
                  <a:lnTo>
                    <a:pt x="1446" y="543"/>
                  </a:lnTo>
                  <a:lnTo>
                    <a:pt x="1571" y="470"/>
                  </a:lnTo>
                  <a:lnTo>
                    <a:pt x="1571" y="339"/>
                  </a:lnTo>
                  <a:lnTo>
                    <a:pt x="1571" y="339"/>
                  </a:lnTo>
                  <a:cubicBezTo>
                    <a:pt x="1608" y="305"/>
                    <a:pt x="1637" y="270"/>
                    <a:pt x="1657" y="233"/>
                  </a:cubicBezTo>
                  <a:lnTo>
                    <a:pt x="1657" y="233"/>
                  </a:lnTo>
                  <a:cubicBezTo>
                    <a:pt x="1664" y="220"/>
                    <a:pt x="1670" y="208"/>
                    <a:pt x="1675" y="195"/>
                  </a:cubicBezTo>
                  <a:lnTo>
                    <a:pt x="1835" y="195"/>
                  </a:lnTo>
                  <a:lnTo>
                    <a:pt x="1836" y="0"/>
                  </a:lnTo>
                  <a:lnTo>
                    <a:pt x="1837" y="337"/>
                  </a:lnTo>
                  <a:lnTo>
                    <a:pt x="1836" y="531"/>
                  </a:lnTo>
                  <a:lnTo>
                    <a:pt x="1684" y="531"/>
                  </a:lnTo>
                  <a:lnTo>
                    <a:pt x="1685" y="741"/>
                  </a:lnTo>
                  <a:lnTo>
                    <a:pt x="1447" y="879"/>
                  </a:lnTo>
                  <a:lnTo>
                    <a:pt x="1334" y="813"/>
                  </a:lnTo>
                  <a:lnTo>
                    <a:pt x="1334" y="813"/>
                  </a:lnTo>
                  <a:cubicBezTo>
                    <a:pt x="1323" y="817"/>
                    <a:pt x="1311" y="821"/>
                    <a:pt x="1300" y="825"/>
                  </a:cubicBezTo>
                  <a:lnTo>
                    <a:pt x="1300" y="825"/>
                  </a:lnTo>
                  <a:cubicBezTo>
                    <a:pt x="1297" y="826"/>
                    <a:pt x="1293" y="827"/>
                    <a:pt x="1289" y="828"/>
                  </a:cubicBezTo>
                  <a:lnTo>
                    <a:pt x="1289" y="828"/>
                  </a:lnTo>
                  <a:cubicBezTo>
                    <a:pt x="1281" y="831"/>
                    <a:pt x="1273" y="833"/>
                    <a:pt x="1265" y="836"/>
                  </a:cubicBezTo>
                  <a:lnTo>
                    <a:pt x="1265" y="836"/>
                  </a:lnTo>
                  <a:cubicBezTo>
                    <a:pt x="1263" y="836"/>
                    <a:pt x="1261" y="837"/>
                    <a:pt x="1259" y="838"/>
                  </a:cubicBezTo>
                  <a:lnTo>
                    <a:pt x="1259" y="838"/>
                  </a:lnTo>
                  <a:cubicBezTo>
                    <a:pt x="1257" y="838"/>
                    <a:pt x="1256" y="838"/>
                    <a:pt x="1253" y="839"/>
                  </a:cubicBezTo>
                  <a:lnTo>
                    <a:pt x="1253" y="839"/>
                  </a:lnTo>
                  <a:cubicBezTo>
                    <a:pt x="1245" y="842"/>
                    <a:pt x="1236" y="844"/>
                    <a:pt x="1226" y="846"/>
                  </a:cubicBezTo>
                  <a:lnTo>
                    <a:pt x="1226" y="846"/>
                  </a:lnTo>
                  <a:cubicBezTo>
                    <a:pt x="1223" y="847"/>
                    <a:pt x="1220" y="848"/>
                    <a:pt x="1216" y="849"/>
                  </a:cubicBezTo>
                  <a:lnTo>
                    <a:pt x="1216" y="849"/>
                  </a:lnTo>
                  <a:cubicBezTo>
                    <a:pt x="1204" y="851"/>
                    <a:pt x="1192" y="854"/>
                    <a:pt x="1179" y="857"/>
                  </a:cubicBezTo>
                  <a:lnTo>
                    <a:pt x="1179" y="857"/>
                  </a:lnTo>
                  <a:cubicBezTo>
                    <a:pt x="1179" y="857"/>
                    <a:pt x="1179" y="858"/>
                    <a:pt x="1178" y="858"/>
                  </a:cubicBezTo>
                  <a:lnTo>
                    <a:pt x="1178" y="858"/>
                  </a:lnTo>
                  <a:cubicBezTo>
                    <a:pt x="1176" y="858"/>
                    <a:pt x="1174" y="858"/>
                    <a:pt x="1171" y="859"/>
                  </a:cubicBezTo>
                  <a:lnTo>
                    <a:pt x="1171" y="859"/>
                  </a:lnTo>
                  <a:cubicBezTo>
                    <a:pt x="1162" y="860"/>
                    <a:pt x="1154" y="862"/>
                    <a:pt x="1144" y="864"/>
                  </a:cubicBezTo>
                  <a:lnTo>
                    <a:pt x="1144" y="864"/>
                  </a:lnTo>
                  <a:cubicBezTo>
                    <a:pt x="1140" y="864"/>
                    <a:pt x="1136" y="865"/>
                    <a:pt x="1132" y="866"/>
                  </a:cubicBezTo>
                  <a:lnTo>
                    <a:pt x="1132" y="866"/>
                  </a:lnTo>
                  <a:cubicBezTo>
                    <a:pt x="1124" y="867"/>
                    <a:pt x="1116" y="868"/>
                    <a:pt x="1108" y="869"/>
                  </a:cubicBezTo>
                  <a:lnTo>
                    <a:pt x="1108" y="869"/>
                  </a:lnTo>
                  <a:cubicBezTo>
                    <a:pt x="1106" y="870"/>
                    <a:pt x="1104" y="870"/>
                    <a:pt x="1102" y="870"/>
                  </a:cubicBezTo>
                  <a:lnTo>
                    <a:pt x="1102" y="870"/>
                  </a:lnTo>
                  <a:cubicBezTo>
                    <a:pt x="1096" y="871"/>
                    <a:pt x="1091" y="872"/>
                    <a:pt x="1085" y="873"/>
                  </a:cubicBezTo>
                  <a:lnTo>
                    <a:pt x="1084" y="966"/>
                  </a:lnTo>
                  <a:lnTo>
                    <a:pt x="748" y="966"/>
                  </a:lnTo>
                  <a:lnTo>
                    <a:pt x="748" y="873"/>
                  </a:lnTo>
                  <a:lnTo>
                    <a:pt x="748" y="873"/>
                  </a:lnTo>
                  <a:cubicBezTo>
                    <a:pt x="738" y="871"/>
                    <a:pt x="727" y="870"/>
                    <a:pt x="717" y="868"/>
                  </a:cubicBezTo>
                  <a:lnTo>
                    <a:pt x="717" y="868"/>
                  </a:lnTo>
                  <a:cubicBezTo>
                    <a:pt x="713" y="868"/>
                    <a:pt x="710" y="867"/>
                    <a:pt x="706" y="867"/>
                  </a:cubicBezTo>
                  <a:lnTo>
                    <a:pt x="706" y="867"/>
                  </a:lnTo>
                  <a:cubicBezTo>
                    <a:pt x="700" y="866"/>
                    <a:pt x="692" y="864"/>
                    <a:pt x="686" y="863"/>
                  </a:cubicBezTo>
                  <a:lnTo>
                    <a:pt x="686" y="863"/>
                  </a:lnTo>
                  <a:cubicBezTo>
                    <a:pt x="685" y="863"/>
                    <a:pt x="685" y="863"/>
                    <a:pt x="685" y="863"/>
                  </a:cubicBezTo>
                  <a:lnTo>
                    <a:pt x="685" y="863"/>
                  </a:lnTo>
                  <a:cubicBezTo>
                    <a:pt x="674" y="861"/>
                    <a:pt x="662" y="859"/>
                    <a:pt x="651" y="856"/>
                  </a:cubicBezTo>
                  <a:lnTo>
                    <a:pt x="651" y="856"/>
                  </a:lnTo>
                  <a:cubicBezTo>
                    <a:pt x="647" y="856"/>
                    <a:pt x="644" y="854"/>
                    <a:pt x="641" y="854"/>
                  </a:cubicBezTo>
                  <a:lnTo>
                    <a:pt x="641" y="854"/>
                  </a:lnTo>
                  <a:cubicBezTo>
                    <a:pt x="632" y="852"/>
                    <a:pt x="624" y="850"/>
                    <a:pt x="616" y="849"/>
                  </a:cubicBezTo>
                  <a:lnTo>
                    <a:pt x="616" y="849"/>
                  </a:lnTo>
                  <a:cubicBezTo>
                    <a:pt x="612" y="848"/>
                    <a:pt x="608" y="846"/>
                    <a:pt x="604" y="845"/>
                  </a:cubicBezTo>
                  <a:lnTo>
                    <a:pt x="604" y="845"/>
                  </a:lnTo>
                  <a:cubicBezTo>
                    <a:pt x="597" y="843"/>
                    <a:pt x="590" y="842"/>
                    <a:pt x="582" y="840"/>
                  </a:cubicBezTo>
                  <a:lnTo>
                    <a:pt x="582" y="840"/>
                  </a:lnTo>
                  <a:cubicBezTo>
                    <a:pt x="579" y="838"/>
                    <a:pt x="574" y="838"/>
                    <a:pt x="570" y="836"/>
                  </a:cubicBezTo>
                  <a:lnTo>
                    <a:pt x="570" y="836"/>
                  </a:lnTo>
                  <a:cubicBezTo>
                    <a:pt x="563" y="834"/>
                    <a:pt x="556" y="832"/>
                    <a:pt x="549" y="830"/>
                  </a:cubicBezTo>
                  <a:lnTo>
                    <a:pt x="549" y="830"/>
                  </a:lnTo>
                  <a:cubicBezTo>
                    <a:pt x="547" y="829"/>
                    <a:pt x="544" y="828"/>
                    <a:pt x="542" y="828"/>
                  </a:cubicBezTo>
                  <a:lnTo>
                    <a:pt x="542" y="828"/>
                  </a:lnTo>
                  <a:cubicBezTo>
                    <a:pt x="540" y="827"/>
                    <a:pt x="539" y="826"/>
                    <a:pt x="537" y="826"/>
                  </a:cubicBezTo>
                  <a:lnTo>
                    <a:pt x="537" y="826"/>
                  </a:lnTo>
                  <a:cubicBezTo>
                    <a:pt x="525" y="822"/>
                    <a:pt x="512" y="818"/>
                    <a:pt x="500" y="813"/>
                  </a:cubicBezTo>
                  <a:lnTo>
                    <a:pt x="386" y="879"/>
                  </a:lnTo>
                  <a:lnTo>
                    <a:pt x="150" y="741"/>
                  </a:lnTo>
                  <a:lnTo>
                    <a:pt x="149" y="531"/>
                  </a:lnTo>
                  <a:lnTo>
                    <a:pt x="1" y="531"/>
                  </a:lnTo>
                  <a:lnTo>
                    <a:pt x="0" y="195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101" name="Freeform 93">
              <a:extLst>
                <a:ext uri="{FF2B5EF4-FFF2-40B4-BE49-F238E27FC236}">
                  <a16:creationId xmlns:a16="http://schemas.microsoft.com/office/drawing/2014/main" id="{3A32FE6B-A790-1BEE-8F9A-F71321EBD5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00536" y="7972678"/>
              <a:ext cx="1201087" cy="694154"/>
            </a:xfrm>
            <a:custGeom>
              <a:avLst/>
              <a:gdLst>
                <a:gd name="T0" fmla="*/ 685 w 1837"/>
                <a:gd name="T1" fmla="*/ 666 h 1064"/>
                <a:gd name="T2" fmla="*/ 685 w 1837"/>
                <a:gd name="T3" fmla="*/ 666 h 1064"/>
                <a:gd name="T4" fmla="*/ 1149 w 1837"/>
                <a:gd name="T5" fmla="*/ 666 h 1064"/>
                <a:gd name="T6" fmla="*/ 1149 w 1837"/>
                <a:gd name="T7" fmla="*/ 666 h 1064"/>
                <a:gd name="T8" fmla="*/ 1150 w 1837"/>
                <a:gd name="T9" fmla="*/ 397 h 1064"/>
                <a:gd name="T10" fmla="*/ 1150 w 1837"/>
                <a:gd name="T11" fmla="*/ 397 h 1064"/>
                <a:gd name="T12" fmla="*/ 687 w 1837"/>
                <a:gd name="T13" fmla="*/ 397 h 1064"/>
                <a:gd name="T14" fmla="*/ 687 w 1837"/>
                <a:gd name="T15" fmla="*/ 397 h 1064"/>
                <a:gd name="T16" fmla="*/ 685 w 1837"/>
                <a:gd name="T17" fmla="*/ 666 h 1064"/>
                <a:gd name="T18" fmla="*/ 160 w 1837"/>
                <a:gd name="T19" fmla="*/ 629 h 1064"/>
                <a:gd name="T20" fmla="*/ 0 w 1837"/>
                <a:gd name="T21" fmla="*/ 629 h 1064"/>
                <a:gd name="T22" fmla="*/ 1 w 1837"/>
                <a:gd name="T23" fmla="*/ 434 h 1064"/>
                <a:gd name="T24" fmla="*/ 162 w 1837"/>
                <a:gd name="T25" fmla="*/ 434 h 1064"/>
                <a:gd name="T26" fmla="*/ 162 w 1837"/>
                <a:gd name="T27" fmla="*/ 434 h 1064"/>
                <a:gd name="T28" fmla="*/ 265 w 1837"/>
                <a:gd name="T29" fmla="*/ 291 h 1064"/>
                <a:gd name="T30" fmla="*/ 152 w 1837"/>
                <a:gd name="T31" fmla="*/ 225 h 1064"/>
                <a:gd name="T32" fmla="*/ 390 w 1837"/>
                <a:gd name="T33" fmla="*/ 87 h 1064"/>
                <a:gd name="T34" fmla="*/ 503 w 1837"/>
                <a:gd name="T35" fmla="*/ 153 h 1064"/>
                <a:gd name="T36" fmla="*/ 503 w 1837"/>
                <a:gd name="T37" fmla="*/ 153 h 1064"/>
                <a:gd name="T38" fmla="*/ 753 w 1837"/>
                <a:gd name="T39" fmla="*/ 93 h 1064"/>
                <a:gd name="T40" fmla="*/ 753 w 1837"/>
                <a:gd name="T41" fmla="*/ 0 h 1064"/>
                <a:gd name="T42" fmla="*/ 1089 w 1837"/>
                <a:gd name="T43" fmla="*/ 0 h 1064"/>
                <a:gd name="T44" fmla="*/ 1088 w 1837"/>
                <a:gd name="T45" fmla="*/ 93 h 1064"/>
                <a:gd name="T46" fmla="*/ 1088 w 1837"/>
                <a:gd name="T47" fmla="*/ 93 h 1064"/>
                <a:gd name="T48" fmla="*/ 1337 w 1837"/>
                <a:gd name="T49" fmla="*/ 153 h 1064"/>
                <a:gd name="T50" fmla="*/ 1451 w 1837"/>
                <a:gd name="T51" fmla="*/ 87 h 1064"/>
                <a:gd name="T52" fmla="*/ 1687 w 1837"/>
                <a:gd name="T53" fmla="*/ 225 h 1064"/>
                <a:gd name="T54" fmla="*/ 1573 w 1837"/>
                <a:gd name="T55" fmla="*/ 291 h 1064"/>
                <a:gd name="T56" fmla="*/ 1573 w 1837"/>
                <a:gd name="T57" fmla="*/ 291 h 1064"/>
                <a:gd name="T58" fmla="*/ 1676 w 1837"/>
                <a:gd name="T59" fmla="*/ 434 h 1064"/>
                <a:gd name="T60" fmla="*/ 1836 w 1837"/>
                <a:gd name="T61" fmla="*/ 434 h 1064"/>
                <a:gd name="T62" fmla="*/ 1835 w 1837"/>
                <a:gd name="T63" fmla="*/ 629 h 1064"/>
                <a:gd name="T64" fmla="*/ 1675 w 1837"/>
                <a:gd name="T65" fmla="*/ 629 h 1064"/>
                <a:gd name="T66" fmla="*/ 1675 w 1837"/>
                <a:gd name="T67" fmla="*/ 629 h 1064"/>
                <a:gd name="T68" fmla="*/ 1571 w 1837"/>
                <a:gd name="T69" fmla="*/ 773 h 1064"/>
                <a:gd name="T70" fmla="*/ 1684 w 1837"/>
                <a:gd name="T71" fmla="*/ 839 h 1064"/>
                <a:gd name="T72" fmla="*/ 1446 w 1837"/>
                <a:gd name="T73" fmla="*/ 977 h 1064"/>
                <a:gd name="T74" fmla="*/ 1333 w 1837"/>
                <a:gd name="T75" fmla="*/ 911 h 1064"/>
                <a:gd name="T76" fmla="*/ 1333 w 1837"/>
                <a:gd name="T77" fmla="*/ 911 h 1064"/>
                <a:gd name="T78" fmla="*/ 1084 w 1837"/>
                <a:gd name="T79" fmla="*/ 971 h 1064"/>
                <a:gd name="T80" fmla="*/ 1083 w 1837"/>
                <a:gd name="T81" fmla="*/ 1063 h 1064"/>
                <a:gd name="T82" fmla="*/ 747 w 1837"/>
                <a:gd name="T83" fmla="*/ 1063 h 1064"/>
                <a:gd name="T84" fmla="*/ 748 w 1837"/>
                <a:gd name="T85" fmla="*/ 971 h 1064"/>
                <a:gd name="T86" fmla="*/ 748 w 1837"/>
                <a:gd name="T87" fmla="*/ 971 h 1064"/>
                <a:gd name="T88" fmla="*/ 499 w 1837"/>
                <a:gd name="T89" fmla="*/ 911 h 1064"/>
                <a:gd name="T90" fmla="*/ 385 w 1837"/>
                <a:gd name="T91" fmla="*/ 977 h 1064"/>
                <a:gd name="T92" fmla="*/ 149 w 1837"/>
                <a:gd name="T93" fmla="*/ 839 h 1064"/>
                <a:gd name="T94" fmla="*/ 263 w 1837"/>
                <a:gd name="T95" fmla="*/ 773 h 1064"/>
                <a:gd name="T96" fmla="*/ 263 w 1837"/>
                <a:gd name="T97" fmla="*/ 773 h 1064"/>
                <a:gd name="T98" fmla="*/ 160 w 1837"/>
                <a:gd name="T99" fmla="*/ 629 h 1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837" h="1064">
                  <a:moveTo>
                    <a:pt x="685" y="666"/>
                  </a:moveTo>
                  <a:lnTo>
                    <a:pt x="685" y="666"/>
                  </a:lnTo>
                  <a:cubicBezTo>
                    <a:pt x="813" y="740"/>
                    <a:pt x="1021" y="740"/>
                    <a:pt x="1149" y="666"/>
                  </a:cubicBezTo>
                  <a:lnTo>
                    <a:pt x="1149" y="666"/>
                  </a:lnTo>
                  <a:cubicBezTo>
                    <a:pt x="1277" y="592"/>
                    <a:pt x="1279" y="472"/>
                    <a:pt x="1150" y="397"/>
                  </a:cubicBezTo>
                  <a:lnTo>
                    <a:pt x="1150" y="397"/>
                  </a:lnTo>
                  <a:cubicBezTo>
                    <a:pt x="1023" y="323"/>
                    <a:pt x="815" y="323"/>
                    <a:pt x="687" y="397"/>
                  </a:cubicBezTo>
                  <a:lnTo>
                    <a:pt x="687" y="397"/>
                  </a:lnTo>
                  <a:cubicBezTo>
                    <a:pt x="559" y="472"/>
                    <a:pt x="558" y="592"/>
                    <a:pt x="685" y="666"/>
                  </a:cubicBezTo>
                  <a:close/>
                  <a:moveTo>
                    <a:pt x="160" y="629"/>
                  </a:moveTo>
                  <a:lnTo>
                    <a:pt x="0" y="629"/>
                  </a:lnTo>
                  <a:lnTo>
                    <a:pt x="1" y="434"/>
                  </a:lnTo>
                  <a:lnTo>
                    <a:pt x="162" y="434"/>
                  </a:lnTo>
                  <a:lnTo>
                    <a:pt x="162" y="434"/>
                  </a:lnTo>
                  <a:cubicBezTo>
                    <a:pt x="181" y="384"/>
                    <a:pt x="215" y="335"/>
                    <a:pt x="265" y="291"/>
                  </a:cubicBezTo>
                  <a:lnTo>
                    <a:pt x="152" y="225"/>
                  </a:lnTo>
                  <a:lnTo>
                    <a:pt x="390" y="87"/>
                  </a:lnTo>
                  <a:lnTo>
                    <a:pt x="503" y="153"/>
                  </a:lnTo>
                  <a:lnTo>
                    <a:pt x="503" y="153"/>
                  </a:lnTo>
                  <a:cubicBezTo>
                    <a:pt x="581" y="124"/>
                    <a:pt x="665" y="104"/>
                    <a:pt x="753" y="93"/>
                  </a:cubicBezTo>
                  <a:lnTo>
                    <a:pt x="753" y="0"/>
                  </a:lnTo>
                  <a:lnTo>
                    <a:pt x="1089" y="0"/>
                  </a:lnTo>
                  <a:lnTo>
                    <a:pt x="1088" y="93"/>
                  </a:lnTo>
                  <a:lnTo>
                    <a:pt x="1088" y="93"/>
                  </a:lnTo>
                  <a:cubicBezTo>
                    <a:pt x="1175" y="104"/>
                    <a:pt x="1260" y="124"/>
                    <a:pt x="1337" y="153"/>
                  </a:cubicBezTo>
                  <a:lnTo>
                    <a:pt x="1451" y="87"/>
                  </a:lnTo>
                  <a:lnTo>
                    <a:pt x="1687" y="225"/>
                  </a:lnTo>
                  <a:lnTo>
                    <a:pt x="1573" y="291"/>
                  </a:lnTo>
                  <a:lnTo>
                    <a:pt x="1573" y="291"/>
                  </a:lnTo>
                  <a:cubicBezTo>
                    <a:pt x="1623" y="335"/>
                    <a:pt x="1657" y="384"/>
                    <a:pt x="1676" y="434"/>
                  </a:cubicBezTo>
                  <a:lnTo>
                    <a:pt x="1836" y="434"/>
                  </a:lnTo>
                  <a:lnTo>
                    <a:pt x="1835" y="629"/>
                  </a:lnTo>
                  <a:lnTo>
                    <a:pt x="1675" y="629"/>
                  </a:lnTo>
                  <a:lnTo>
                    <a:pt x="1675" y="629"/>
                  </a:lnTo>
                  <a:cubicBezTo>
                    <a:pt x="1656" y="679"/>
                    <a:pt x="1621" y="729"/>
                    <a:pt x="1571" y="773"/>
                  </a:cubicBezTo>
                  <a:lnTo>
                    <a:pt x="1684" y="839"/>
                  </a:lnTo>
                  <a:lnTo>
                    <a:pt x="1446" y="977"/>
                  </a:lnTo>
                  <a:lnTo>
                    <a:pt x="1333" y="911"/>
                  </a:lnTo>
                  <a:lnTo>
                    <a:pt x="1333" y="911"/>
                  </a:lnTo>
                  <a:cubicBezTo>
                    <a:pt x="1255" y="940"/>
                    <a:pt x="1170" y="960"/>
                    <a:pt x="1084" y="971"/>
                  </a:cubicBezTo>
                  <a:lnTo>
                    <a:pt x="1083" y="1063"/>
                  </a:lnTo>
                  <a:lnTo>
                    <a:pt x="747" y="1063"/>
                  </a:lnTo>
                  <a:lnTo>
                    <a:pt x="748" y="971"/>
                  </a:lnTo>
                  <a:lnTo>
                    <a:pt x="748" y="971"/>
                  </a:lnTo>
                  <a:cubicBezTo>
                    <a:pt x="661" y="960"/>
                    <a:pt x="577" y="940"/>
                    <a:pt x="499" y="911"/>
                  </a:cubicBezTo>
                  <a:lnTo>
                    <a:pt x="385" y="977"/>
                  </a:lnTo>
                  <a:lnTo>
                    <a:pt x="149" y="839"/>
                  </a:lnTo>
                  <a:lnTo>
                    <a:pt x="263" y="773"/>
                  </a:lnTo>
                  <a:lnTo>
                    <a:pt x="263" y="773"/>
                  </a:lnTo>
                  <a:cubicBezTo>
                    <a:pt x="213" y="729"/>
                    <a:pt x="179" y="679"/>
                    <a:pt x="160" y="62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104" name="Freeform 354">
              <a:extLst>
                <a:ext uri="{FF2B5EF4-FFF2-40B4-BE49-F238E27FC236}">
                  <a16:creationId xmlns:a16="http://schemas.microsoft.com/office/drawing/2014/main" id="{0F642FB5-451C-953F-5EEB-3E19372D12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66217" y="4968523"/>
              <a:ext cx="1610090" cy="2027733"/>
            </a:xfrm>
            <a:custGeom>
              <a:avLst/>
              <a:gdLst>
                <a:gd name="T0" fmla="*/ 526 w 2463"/>
                <a:gd name="T1" fmla="*/ 3105 h 3106"/>
                <a:gd name="T2" fmla="*/ 526 w 2463"/>
                <a:gd name="T3" fmla="*/ 3105 h 3106"/>
                <a:gd name="T4" fmla="*/ 0 w 2463"/>
                <a:gd name="T5" fmla="*/ 2649 h 3106"/>
                <a:gd name="T6" fmla="*/ 0 w 2463"/>
                <a:gd name="T7" fmla="*/ 2649 h 3106"/>
                <a:gd name="T8" fmla="*/ 3 w 2463"/>
                <a:gd name="T9" fmla="*/ 2644 h 3106"/>
                <a:gd name="T10" fmla="*/ 3 w 2463"/>
                <a:gd name="T11" fmla="*/ 2644 h 3106"/>
                <a:gd name="T12" fmla="*/ 526 w 2463"/>
                <a:gd name="T13" fmla="*/ 3105 h 3106"/>
                <a:gd name="T14" fmla="*/ 842 w 2463"/>
                <a:gd name="T15" fmla="*/ 2465 h 3106"/>
                <a:gd name="T16" fmla="*/ 842 w 2463"/>
                <a:gd name="T17" fmla="*/ 2465 h 3106"/>
                <a:gd name="T18" fmla="*/ 842 w 2463"/>
                <a:gd name="T19" fmla="*/ 2464 h 3106"/>
                <a:gd name="T20" fmla="*/ 842 w 2463"/>
                <a:gd name="T21" fmla="*/ 2464 h 3106"/>
                <a:gd name="T22" fmla="*/ 2062 w 2463"/>
                <a:gd name="T23" fmla="*/ 0 h 3106"/>
                <a:gd name="T24" fmla="*/ 2462 w 2463"/>
                <a:gd name="T25" fmla="*/ 231 h 3106"/>
                <a:gd name="T26" fmla="*/ 2062 w 2463"/>
                <a:gd name="T27" fmla="*/ 0 h 3106"/>
                <a:gd name="T28" fmla="*/ 2062 w 2463"/>
                <a:gd name="T29" fmla="*/ 0 h 3106"/>
                <a:gd name="T30" fmla="*/ 842 w 2463"/>
                <a:gd name="T31" fmla="*/ 2465 h 3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63" h="3106">
                  <a:moveTo>
                    <a:pt x="526" y="3105"/>
                  </a:moveTo>
                  <a:lnTo>
                    <a:pt x="526" y="3105"/>
                  </a:lnTo>
                  <a:cubicBezTo>
                    <a:pt x="370" y="2918"/>
                    <a:pt x="194" y="2769"/>
                    <a:pt x="0" y="2649"/>
                  </a:cubicBezTo>
                  <a:lnTo>
                    <a:pt x="0" y="2649"/>
                  </a:lnTo>
                  <a:cubicBezTo>
                    <a:pt x="1" y="2648"/>
                    <a:pt x="2" y="2646"/>
                    <a:pt x="3" y="2644"/>
                  </a:cubicBezTo>
                  <a:lnTo>
                    <a:pt x="3" y="2644"/>
                  </a:lnTo>
                  <a:cubicBezTo>
                    <a:pt x="200" y="2765"/>
                    <a:pt x="376" y="2922"/>
                    <a:pt x="526" y="3105"/>
                  </a:cubicBezTo>
                  <a:close/>
                  <a:moveTo>
                    <a:pt x="842" y="2465"/>
                  </a:moveTo>
                  <a:lnTo>
                    <a:pt x="842" y="2465"/>
                  </a:lnTo>
                  <a:lnTo>
                    <a:pt x="842" y="2464"/>
                  </a:lnTo>
                  <a:lnTo>
                    <a:pt x="842" y="2464"/>
                  </a:lnTo>
                  <a:cubicBezTo>
                    <a:pt x="849" y="2426"/>
                    <a:pt x="1156" y="498"/>
                    <a:pt x="2062" y="0"/>
                  </a:cubicBezTo>
                  <a:lnTo>
                    <a:pt x="2462" y="231"/>
                  </a:lnTo>
                  <a:lnTo>
                    <a:pt x="2062" y="0"/>
                  </a:lnTo>
                  <a:lnTo>
                    <a:pt x="2062" y="0"/>
                  </a:lnTo>
                  <a:cubicBezTo>
                    <a:pt x="1147" y="504"/>
                    <a:pt x="842" y="2465"/>
                    <a:pt x="842" y="2465"/>
                  </a:cubicBezTo>
                  <a:close/>
                </a:path>
              </a:pathLst>
            </a:custGeom>
            <a:solidFill>
              <a:srgbClr val="94C86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105" name="Freeform 358">
              <a:extLst>
                <a:ext uri="{FF2B5EF4-FFF2-40B4-BE49-F238E27FC236}">
                  <a16:creationId xmlns:a16="http://schemas.microsoft.com/office/drawing/2014/main" id="{B6DEA7BD-2AD5-75D2-3F88-921E29E5ED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71529" y="4795705"/>
              <a:ext cx="1342221" cy="1356622"/>
            </a:xfrm>
            <a:custGeom>
              <a:avLst/>
              <a:gdLst>
                <a:gd name="T0" fmla="*/ 0 w 2056"/>
                <a:gd name="T1" fmla="*/ 2077 h 2078"/>
                <a:gd name="T2" fmla="*/ 0 w 2056"/>
                <a:gd name="T3" fmla="*/ 2077 h 2078"/>
                <a:gd name="T4" fmla="*/ 490 w 2056"/>
                <a:gd name="T5" fmla="*/ 725 h 2078"/>
                <a:gd name="T6" fmla="*/ 490 w 2056"/>
                <a:gd name="T7" fmla="*/ 725 h 2078"/>
                <a:gd name="T8" fmla="*/ 0 w 2056"/>
                <a:gd name="T9" fmla="*/ 2077 h 2078"/>
                <a:gd name="T10" fmla="*/ 491 w 2056"/>
                <a:gd name="T11" fmla="*/ 724 h 2078"/>
                <a:gd name="T12" fmla="*/ 491 w 2056"/>
                <a:gd name="T13" fmla="*/ 724 h 2078"/>
                <a:gd name="T14" fmla="*/ 492 w 2056"/>
                <a:gd name="T15" fmla="*/ 722 h 2078"/>
                <a:gd name="T16" fmla="*/ 492 w 2056"/>
                <a:gd name="T17" fmla="*/ 722 h 2078"/>
                <a:gd name="T18" fmla="*/ 491 w 2056"/>
                <a:gd name="T19" fmla="*/ 724 h 2078"/>
                <a:gd name="T20" fmla="*/ 2055 w 2056"/>
                <a:gd name="T21" fmla="*/ 529 h 2078"/>
                <a:gd name="T22" fmla="*/ 1140 w 2056"/>
                <a:gd name="T23" fmla="*/ 0 h 2078"/>
                <a:gd name="T24" fmla="*/ 1141 w 2056"/>
                <a:gd name="T25" fmla="*/ 0 h 2078"/>
                <a:gd name="T26" fmla="*/ 2055 w 2056"/>
                <a:gd name="T27" fmla="*/ 529 h 20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56" h="2078">
                  <a:moveTo>
                    <a:pt x="0" y="2077"/>
                  </a:moveTo>
                  <a:lnTo>
                    <a:pt x="0" y="2077"/>
                  </a:lnTo>
                  <a:cubicBezTo>
                    <a:pt x="83" y="1721"/>
                    <a:pt x="239" y="1180"/>
                    <a:pt x="490" y="725"/>
                  </a:cubicBezTo>
                  <a:lnTo>
                    <a:pt x="490" y="725"/>
                  </a:lnTo>
                  <a:cubicBezTo>
                    <a:pt x="239" y="1180"/>
                    <a:pt x="83" y="1720"/>
                    <a:pt x="0" y="2077"/>
                  </a:cubicBezTo>
                  <a:close/>
                  <a:moveTo>
                    <a:pt x="491" y="724"/>
                  </a:moveTo>
                  <a:lnTo>
                    <a:pt x="491" y="724"/>
                  </a:lnTo>
                  <a:cubicBezTo>
                    <a:pt x="491" y="724"/>
                    <a:pt x="491" y="723"/>
                    <a:pt x="492" y="722"/>
                  </a:cubicBezTo>
                  <a:lnTo>
                    <a:pt x="492" y="722"/>
                  </a:lnTo>
                  <a:cubicBezTo>
                    <a:pt x="491" y="723"/>
                    <a:pt x="491" y="724"/>
                    <a:pt x="491" y="724"/>
                  </a:cubicBezTo>
                  <a:close/>
                  <a:moveTo>
                    <a:pt x="2055" y="529"/>
                  </a:moveTo>
                  <a:lnTo>
                    <a:pt x="1140" y="0"/>
                  </a:lnTo>
                  <a:lnTo>
                    <a:pt x="1141" y="0"/>
                  </a:lnTo>
                  <a:lnTo>
                    <a:pt x="2055" y="529"/>
                  </a:lnTo>
                  <a:close/>
                </a:path>
              </a:pathLst>
            </a:custGeom>
            <a:solidFill>
              <a:srgbClr val="94C86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106" name="Freeform 359">
              <a:extLst>
                <a:ext uri="{FF2B5EF4-FFF2-40B4-BE49-F238E27FC236}">
                  <a16:creationId xmlns:a16="http://schemas.microsoft.com/office/drawing/2014/main" id="{49BDEE9F-66BF-68C6-1F3A-2A040DDF81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54246" y="4795705"/>
              <a:ext cx="1359503" cy="1428630"/>
            </a:xfrm>
            <a:custGeom>
              <a:avLst/>
              <a:gdLst>
                <a:gd name="T0" fmla="*/ 0 w 2081"/>
                <a:gd name="T1" fmla="*/ 2188 h 2189"/>
                <a:gd name="T2" fmla="*/ 0 w 2081"/>
                <a:gd name="T3" fmla="*/ 2188 h 2189"/>
                <a:gd name="T4" fmla="*/ 0 w 2081"/>
                <a:gd name="T5" fmla="*/ 2188 h 2189"/>
                <a:gd name="T6" fmla="*/ 25 w 2081"/>
                <a:gd name="T7" fmla="*/ 2077 h 2189"/>
                <a:gd name="T8" fmla="*/ 25 w 2081"/>
                <a:gd name="T9" fmla="*/ 2077 h 2189"/>
                <a:gd name="T10" fmla="*/ 0 w 2081"/>
                <a:gd name="T11" fmla="*/ 2188 h 2189"/>
                <a:gd name="T12" fmla="*/ 515 w 2081"/>
                <a:gd name="T13" fmla="*/ 725 h 2189"/>
                <a:gd name="T14" fmla="*/ 515 w 2081"/>
                <a:gd name="T15" fmla="*/ 725 h 2189"/>
                <a:gd name="T16" fmla="*/ 516 w 2081"/>
                <a:gd name="T17" fmla="*/ 724 h 2189"/>
                <a:gd name="T18" fmla="*/ 516 w 2081"/>
                <a:gd name="T19" fmla="*/ 724 h 2189"/>
                <a:gd name="T20" fmla="*/ 515 w 2081"/>
                <a:gd name="T21" fmla="*/ 725 h 2189"/>
                <a:gd name="T22" fmla="*/ 517 w 2081"/>
                <a:gd name="T23" fmla="*/ 722 h 2189"/>
                <a:gd name="T24" fmla="*/ 517 w 2081"/>
                <a:gd name="T25" fmla="*/ 722 h 2189"/>
                <a:gd name="T26" fmla="*/ 1165 w 2081"/>
                <a:gd name="T27" fmla="*/ 0 h 2189"/>
                <a:gd name="T28" fmla="*/ 1165 w 2081"/>
                <a:gd name="T29" fmla="*/ 0 h 2189"/>
                <a:gd name="T30" fmla="*/ 1165 w 2081"/>
                <a:gd name="T31" fmla="*/ 0 h 2189"/>
                <a:gd name="T32" fmla="*/ 517 w 2081"/>
                <a:gd name="T33" fmla="*/ 722 h 2189"/>
                <a:gd name="T34" fmla="*/ 2080 w 2081"/>
                <a:gd name="T35" fmla="*/ 530 h 2189"/>
                <a:gd name="T36" fmla="*/ 2079 w 2081"/>
                <a:gd name="T37" fmla="*/ 529 h 2189"/>
                <a:gd name="T38" fmla="*/ 2079 w 2081"/>
                <a:gd name="T39" fmla="*/ 529 h 2189"/>
                <a:gd name="T40" fmla="*/ 2080 w 2081"/>
                <a:gd name="T41" fmla="*/ 529 h 2189"/>
                <a:gd name="T42" fmla="*/ 2080 w 2081"/>
                <a:gd name="T43" fmla="*/ 529 h 2189"/>
                <a:gd name="T44" fmla="*/ 2080 w 2081"/>
                <a:gd name="T45" fmla="*/ 530 h 2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81" h="2189">
                  <a:moveTo>
                    <a:pt x="0" y="2188"/>
                  </a:moveTo>
                  <a:lnTo>
                    <a:pt x="0" y="2188"/>
                  </a:lnTo>
                  <a:lnTo>
                    <a:pt x="0" y="2188"/>
                  </a:lnTo>
                  <a:cubicBezTo>
                    <a:pt x="7" y="2153"/>
                    <a:pt x="16" y="2116"/>
                    <a:pt x="25" y="2077"/>
                  </a:cubicBezTo>
                  <a:lnTo>
                    <a:pt x="25" y="2077"/>
                  </a:lnTo>
                  <a:cubicBezTo>
                    <a:pt x="16" y="2116"/>
                    <a:pt x="7" y="2154"/>
                    <a:pt x="0" y="2188"/>
                  </a:cubicBezTo>
                  <a:close/>
                  <a:moveTo>
                    <a:pt x="515" y="725"/>
                  </a:moveTo>
                  <a:lnTo>
                    <a:pt x="515" y="725"/>
                  </a:lnTo>
                  <a:lnTo>
                    <a:pt x="516" y="724"/>
                  </a:lnTo>
                  <a:lnTo>
                    <a:pt x="516" y="724"/>
                  </a:lnTo>
                  <a:lnTo>
                    <a:pt x="515" y="725"/>
                  </a:lnTo>
                  <a:close/>
                  <a:moveTo>
                    <a:pt x="517" y="722"/>
                  </a:moveTo>
                  <a:lnTo>
                    <a:pt x="517" y="722"/>
                  </a:lnTo>
                  <a:cubicBezTo>
                    <a:pt x="686" y="415"/>
                    <a:pt x="900" y="147"/>
                    <a:pt x="1165" y="0"/>
                  </a:cubicBezTo>
                  <a:lnTo>
                    <a:pt x="1165" y="0"/>
                  </a:lnTo>
                  <a:lnTo>
                    <a:pt x="1165" y="0"/>
                  </a:lnTo>
                  <a:cubicBezTo>
                    <a:pt x="900" y="147"/>
                    <a:pt x="686" y="415"/>
                    <a:pt x="517" y="722"/>
                  </a:cubicBezTo>
                  <a:close/>
                  <a:moveTo>
                    <a:pt x="2080" y="530"/>
                  </a:moveTo>
                  <a:lnTo>
                    <a:pt x="2079" y="529"/>
                  </a:lnTo>
                  <a:lnTo>
                    <a:pt x="2079" y="529"/>
                  </a:lnTo>
                  <a:lnTo>
                    <a:pt x="2080" y="529"/>
                  </a:lnTo>
                  <a:lnTo>
                    <a:pt x="2080" y="529"/>
                  </a:lnTo>
                  <a:lnTo>
                    <a:pt x="2080" y="530"/>
                  </a:lnTo>
                  <a:close/>
                </a:path>
              </a:pathLst>
            </a:custGeom>
            <a:solidFill>
              <a:srgbClr val="00A8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108" name="Freeform 366">
              <a:extLst>
                <a:ext uri="{FF2B5EF4-FFF2-40B4-BE49-F238E27FC236}">
                  <a16:creationId xmlns:a16="http://schemas.microsoft.com/office/drawing/2014/main" id="{3B50BB09-B2F1-0B1F-7921-4D2C60EA43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54246" y="5141343"/>
              <a:ext cx="1359503" cy="1085873"/>
            </a:xfrm>
            <a:custGeom>
              <a:avLst/>
              <a:gdLst>
                <a:gd name="T0" fmla="*/ 1 w 2082"/>
                <a:gd name="T1" fmla="*/ 1660 h 1661"/>
                <a:gd name="T2" fmla="*/ 1 w 2082"/>
                <a:gd name="T3" fmla="*/ 1660 h 1661"/>
                <a:gd name="T4" fmla="*/ 0 w 2082"/>
                <a:gd name="T5" fmla="*/ 1660 h 1661"/>
                <a:gd name="T6" fmla="*/ 0 w 2082"/>
                <a:gd name="T7" fmla="*/ 1660 h 1661"/>
                <a:gd name="T8" fmla="*/ 1 w 2082"/>
                <a:gd name="T9" fmla="*/ 1659 h 1661"/>
                <a:gd name="T10" fmla="*/ 1 w 2082"/>
                <a:gd name="T11" fmla="*/ 1659 h 1661"/>
                <a:gd name="T12" fmla="*/ 1 w 2082"/>
                <a:gd name="T13" fmla="*/ 1659 h 1661"/>
                <a:gd name="T14" fmla="*/ 1 w 2082"/>
                <a:gd name="T15" fmla="*/ 1660 h 1661"/>
                <a:gd name="T16" fmla="*/ 2081 w 2082"/>
                <a:gd name="T17" fmla="*/ 1 h 1661"/>
                <a:gd name="T18" fmla="*/ 2080 w 2082"/>
                <a:gd name="T19" fmla="*/ 0 h 1661"/>
                <a:gd name="T20" fmla="*/ 2081 w 2082"/>
                <a:gd name="T21" fmla="*/ 1 h 1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82" h="1661">
                  <a:moveTo>
                    <a:pt x="1" y="1660"/>
                  </a:moveTo>
                  <a:lnTo>
                    <a:pt x="1" y="1660"/>
                  </a:lnTo>
                  <a:lnTo>
                    <a:pt x="0" y="1660"/>
                  </a:lnTo>
                  <a:lnTo>
                    <a:pt x="0" y="1660"/>
                  </a:lnTo>
                  <a:cubicBezTo>
                    <a:pt x="1" y="1659"/>
                    <a:pt x="1" y="1659"/>
                    <a:pt x="1" y="1659"/>
                  </a:cubicBezTo>
                  <a:lnTo>
                    <a:pt x="1" y="1659"/>
                  </a:lnTo>
                  <a:lnTo>
                    <a:pt x="1" y="1659"/>
                  </a:lnTo>
                  <a:cubicBezTo>
                    <a:pt x="1" y="1659"/>
                    <a:pt x="1" y="1659"/>
                    <a:pt x="1" y="1660"/>
                  </a:cubicBezTo>
                  <a:close/>
                  <a:moveTo>
                    <a:pt x="2081" y="1"/>
                  </a:moveTo>
                  <a:lnTo>
                    <a:pt x="2080" y="0"/>
                  </a:lnTo>
                  <a:lnTo>
                    <a:pt x="2081" y="1"/>
                  </a:lnTo>
                  <a:close/>
                </a:path>
              </a:pathLst>
            </a:custGeom>
            <a:solidFill>
              <a:srgbClr val="75BB2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109" name="Freeform 367">
              <a:extLst>
                <a:ext uri="{FF2B5EF4-FFF2-40B4-BE49-F238E27FC236}">
                  <a16:creationId xmlns:a16="http://schemas.microsoft.com/office/drawing/2014/main" id="{ADD5BF95-C77C-7B3A-C2F6-F36F586775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54246" y="5121180"/>
              <a:ext cx="1359503" cy="1460314"/>
            </a:xfrm>
            <a:custGeom>
              <a:avLst/>
              <a:gdLst>
                <a:gd name="T0" fmla="*/ 401 w 2080"/>
                <a:gd name="T1" fmla="*/ 2234 h 2235"/>
                <a:gd name="T2" fmla="*/ 401 w 2080"/>
                <a:gd name="T3" fmla="*/ 2234 h 2235"/>
                <a:gd name="T4" fmla="*/ 0 w 2080"/>
                <a:gd name="T5" fmla="*/ 1693 h 2235"/>
                <a:gd name="T6" fmla="*/ 0 w 2080"/>
                <a:gd name="T7" fmla="*/ 1693 h 2235"/>
                <a:gd name="T8" fmla="*/ 0 w 2080"/>
                <a:gd name="T9" fmla="*/ 1692 h 2235"/>
                <a:gd name="T10" fmla="*/ 0 w 2080"/>
                <a:gd name="T11" fmla="*/ 1692 h 2235"/>
                <a:gd name="T12" fmla="*/ 401 w 2080"/>
                <a:gd name="T13" fmla="*/ 2233 h 2235"/>
                <a:gd name="T14" fmla="*/ 401 w 2080"/>
                <a:gd name="T15" fmla="*/ 2233 h 2235"/>
                <a:gd name="T16" fmla="*/ 401 w 2080"/>
                <a:gd name="T17" fmla="*/ 2234 h 2235"/>
                <a:gd name="T18" fmla="*/ 2079 w 2080"/>
                <a:gd name="T19" fmla="*/ 33 h 2235"/>
                <a:gd name="T20" fmla="*/ 2021 w 2080"/>
                <a:gd name="T21" fmla="*/ 0 h 2235"/>
                <a:gd name="T22" fmla="*/ 2079 w 2080"/>
                <a:gd name="T23" fmla="*/ 33 h 2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80" h="2235">
                  <a:moveTo>
                    <a:pt x="401" y="2234"/>
                  </a:moveTo>
                  <a:lnTo>
                    <a:pt x="401" y="2234"/>
                  </a:lnTo>
                  <a:cubicBezTo>
                    <a:pt x="300" y="2024"/>
                    <a:pt x="167" y="1843"/>
                    <a:pt x="0" y="1693"/>
                  </a:cubicBezTo>
                  <a:lnTo>
                    <a:pt x="0" y="1693"/>
                  </a:lnTo>
                  <a:cubicBezTo>
                    <a:pt x="0" y="1692"/>
                    <a:pt x="0" y="1692"/>
                    <a:pt x="0" y="1692"/>
                  </a:cubicBezTo>
                  <a:lnTo>
                    <a:pt x="0" y="1692"/>
                  </a:lnTo>
                  <a:cubicBezTo>
                    <a:pt x="167" y="1843"/>
                    <a:pt x="300" y="2024"/>
                    <a:pt x="401" y="2233"/>
                  </a:cubicBezTo>
                  <a:lnTo>
                    <a:pt x="401" y="2233"/>
                  </a:lnTo>
                  <a:cubicBezTo>
                    <a:pt x="401" y="2234"/>
                    <a:pt x="401" y="2234"/>
                    <a:pt x="401" y="2234"/>
                  </a:cubicBezTo>
                  <a:close/>
                  <a:moveTo>
                    <a:pt x="2079" y="33"/>
                  </a:moveTo>
                  <a:lnTo>
                    <a:pt x="2021" y="0"/>
                  </a:lnTo>
                  <a:lnTo>
                    <a:pt x="2079" y="33"/>
                  </a:lnTo>
                  <a:close/>
                </a:path>
              </a:pathLst>
            </a:custGeom>
            <a:solidFill>
              <a:srgbClr val="75BB2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774849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142EEC3-7766-3AF2-14A4-8EDCD49CE10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5" name="Arrow: Pentagon 4">
            <a:extLst>
              <a:ext uri="{FF2B5EF4-FFF2-40B4-BE49-F238E27FC236}">
                <a16:creationId xmlns:a16="http://schemas.microsoft.com/office/drawing/2014/main" id="{2193165F-8DE5-D380-3DC4-D96CB977CAAE}"/>
              </a:ext>
            </a:extLst>
          </p:cNvPr>
          <p:cNvSpPr/>
          <p:nvPr/>
        </p:nvSpPr>
        <p:spPr>
          <a:xfrm>
            <a:off x="0" y="365125"/>
            <a:ext cx="5972783" cy="1088804"/>
          </a:xfrm>
          <a:prstGeom prst="homePlate">
            <a:avLst/>
          </a:prstGeom>
          <a:gradFill flip="none" rotWithShape="1">
            <a:gsLst>
              <a:gs pos="0">
                <a:srgbClr val="8000FF"/>
              </a:gs>
              <a:gs pos="100000">
                <a:srgbClr val="FB0084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FE68F53-9600-6695-17A2-F2ADA67D1A94}"/>
              </a:ext>
            </a:extLst>
          </p:cNvPr>
          <p:cNvSpPr txBox="1"/>
          <p:nvPr/>
        </p:nvSpPr>
        <p:spPr>
          <a:xfrm>
            <a:off x="0" y="494028"/>
            <a:ext cx="6096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chemeClr val="bg1"/>
                </a:solidFill>
              </a:rPr>
              <a:t>The Project Definition</a:t>
            </a:r>
            <a:endParaRPr lang="LID4096" b="1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0F82FC1-372D-E618-4149-2B97CD8CE6AA}"/>
              </a:ext>
            </a:extLst>
          </p:cNvPr>
          <p:cNvSpPr txBox="1"/>
          <p:nvPr/>
        </p:nvSpPr>
        <p:spPr>
          <a:xfrm>
            <a:off x="412629" y="1947957"/>
            <a:ext cx="623316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The project is a mobile-based platform that enables self-employed individuals to connect with employers It also enables the organization to offer job opportunities to its users</a:t>
            </a:r>
            <a:endParaRPr lang="LID4096" sz="2400" b="1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4E9C534-25F6-6254-3EE6-F0DDBBB6B42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80"/>
          <a:stretch/>
        </p:blipFill>
        <p:spPr>
          <a:xfrm>
            <a:off x="8060691" y="580694"/>
            <a:ext cx="2716407" cy="5873845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12173942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3246D10-C56E-4737-2E82-8E68320F884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 dirty="0"/>
          </a:p>
        </p:txBody>
      </p:sp>
      <p:sp>
        <p:nvSpPr>
          <p:cNvPr id="3" name="Arrow: Pentagon 2">
            <a:extLst>
              <a:ext uri="{FF2B5EF4-FFF2-40B4-BE49-F238E27FC236}">
                <a16:creationId xmlns:a16="http://schemas.microsoft.com/office/drawing/2014/main" id="{11470340-28F4-BA3E-C5BD-2E1D7A0340C5}"/>
              </a:ext>
            </a:extLst>
          </p:cNvPr>
          <p:cNvSpPr/>
          <p:nvPr/>
        </p:nvSpPr>
        <p:spPr>
          <a:xfrm>
            <a:off x="0" y="365125"/>
            <a:ext cx="3971636" cy="1088804"/>
          </a:xfrm>
          <a:prstGeom prst="homePlate">
            <a:avLst/>
          </a:prstGeom>
          <a:gradFill flip="none" rotWithShape="1">
            <a:gsLst>
              <a:gs pos="0">
                <a:srgbClr val="8000FF"/>
              </a:gs>
              <a:gs pos="100000">
                <a:srgbClr val="FB0084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CF9483E-BAAD-5E17-D686-EEAE8DF437D9}"/>
              </a:ext>
            </a:extLst>
          </p:cNvPr>
          <p:cNvSpPr txBox="1"/>
          <p:nvPr/>
        </p:nvSpPr>
        <p:spPr>
          <a:xfrm>
            <a:off x="0" y="494028"/>
            <a:ext cx="36460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chemeClr val="bg1"/>
                </a:solidFill>
              </a:rPr>
              <a:t>Methodology</a:t>
            </a:r>
            <a:endParaRPr lang="LID4096" b="1" dirty="0">
              <a:solidFill>
                <a:schemeClr val="bg1"/>
              </a:solidFill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D1834A97-3F18-110C-CED5-456DDFDE65B8}"/>
              </a:ext>
            </a:extLst>
          </p:cNvPr>
          <p:cNvGrpSpPr/>
          <p:nvPr/>
        </p:nvGrpSpPr>
        <p:grpSpPr>
          <a:xfrm>
            <a:off x="810874" y="1608985"/>
            <a:ext cx="2590372" cy="3236083"/>
            <a:chOff x="4639733" y="4669465"/>
            <a:chExt cx="5960532" cy="7446335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8ED34CC1-8DB0-D4ED-732D-E2AB8E5B17C1}"/>
                </a:ext>
              </a:extLst>
            </p:cNvPr>
            <p:cNvSpPr/>
            <p:nvPr/>
          </p:nvSpPr>
          <p:spPr>
            <a:xfrm rot="5400000">
              <a:off x="4566795" y="6082330"/>
              <a:ext cx="6106408" cy="5960532"/>
            </a:xfrm>
            <a:custGeom>
              <a:avLst/>
              <a:gdLst>
                <a:gd name="connsiteX0" fmla="*/ 0 w 6106408"/>
                <a:gd name="connsiteY0" fmla="*/ 4945484 h 5960532"/>
                <a:gd name="connsiteX1" fmla="*/ 1336806 w 6106408"/>
                <a:gd name="connsiteY1" fmla="*/ 2980266 h 5960532"/>
                <a:gd name="connsiteX2" fmla="*/ 1 w 6106408"/>
                <a:gd name="connsiteY2" fmla="*/ 1015048 h 5960532"/>
                <a:gd name="connsiteX3" fmla="*/ 692081 w 6106408"/>
                <a:gd name="connsiteY3" fmla="*/ 0 h 5960532"/>
                <a:gd name="connsiteX4" fmla="*/ 4074402 w 6106408"/>
                <a:gd name="connsiteY4" fmla="*/ 0 h 5960532"/>
                <a:gd name="connsiteX5" fmla="*/ 6106408 w 6106408"/>
                <a:gd name="connsiteY5" fmla="*/ 2980266 h 5960532"/>
                <a:gd name="connsiteX6" fmla="*/ 4074402 w 6106408"/>
                <a:gd name="connsiteY6" fmla="*/ 5960532 h 5960532"/>
                <a:gd name="connsiteX7" fmla="*/ 692081 w 6106408"/>
                <a:gd name="connsiteY7" fmla="*/ 5960532 h 5960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06408" h="5960532">
                  <a:moveTo>
                    <a:pt x="0" y="4945484"/>
                  </a:moveTo>
                  <a:lnTo>
                    <a:pt x="1336806" y="2980266"/>
                  </a:lnTo>
                  <a:lnTo>
                    <a:pt x="1" y="1015048"/>
                  </a:lnTo>
                  <a:lnTo>
                    <a:pt x="692081" y="0"/>
                  </a:lnTo>
                  <a:lnTo>
                    <a:pt x="4074402" y="0"/>
                  </a:lnTo>
                  <a:lnTo>
                    <a:pt x="6106408" y="2980266"/>
                  </a:lnTo>
                  <a:lnTo>
                    <a:pt x="4074402" y="5960532"/>
                  </a:lnTo>
                  <a:lnTo>
                    <a:pt x="692081" y="5960532"/>
                  </a:lnTo>
                  <a:close/>
                </a:path>
              </a:pathLst>
            </a:custGeom>
            <a:solidFill>
              <a:srgbClr val="80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>
                <a:latin typeface="Lato Light" panose="020F0502020204030203" pitchFamily="34" charset="0"/>
              </a:endParaRPr>
            </a:p>
          </p:txBody>
        </p:sp>
        <p:sp>
          <p:nvSpPr>
            <p:cNvPr id="7" name="Diamond 6">
              <a:extLst>
                <a:ext uri="{FF2B5EF4-FFF2-40B4-BE49-F238E27FC236}">
                  <a16:creationId xmlns:a16="http://schemas.microsoft.com/office/drawing/2014/main" id="{1FE537C5-FBFC-908C-B36C-67C2A06B7EA4}"/>
                </a:ext>
              </a:extLst>
            </p:cNvPr>
            <p:cNvSpPr/>
            <p:nvPr/>
          </p:nvSpPr>
          <p:spPr>
            <a:xfrm>
              <a:off x="5858933" y="4669465"/>
              <a:ext cx="3522134" cy="2395870"/>
            </a:xfrm>
            <a:prstGeom prst="diamond">
              <a:avLst/>
            </a:prstGeom>
            <a:gradFill flip="none" rotWithShape="1">
              <a:gsLst>
                <a:gs pos="0">
                  <a:srgbClr val="FB0084"/>
                </a:gs>
                <a:gs pos="100000">
                  <a:srgbClr val="8000FF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>
                <a:latin typeface="Lato Light" panose="020F0502020204030203" pitchFamily="34" charset="0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AC41207E-5906-AC70-683C-A7E6A11A30A5}"/>
              </a:ext>
            </a:extLst>
          </p:cNvPr>
          <p:cNvGrpSpPr/>
          <p:nvPr/>
        </p:nvGrpSpPr>
        <p:grpSpPr>
          <a:xfrm>
            <a:off x="6105581" y="1608985"/>
            <a:ext cx="2590372" cy="3236083"/>
            <a:chOff x="4639733" y="4669465"/>
            <a:chExt cx="5960532" cy="7446335"/>
          </a:xfrm>
        </p:grpSpPr>
        <p:sp>
          <p:nvSpPr>
            <p:cNvPr id="9" name="Freeform 19">
              <a:extLst>
                <a:ext uri="{FF2B5EF4-FFF2-40B4-BE49-F238E27FC236}">
                  <a16:creationId xmlns:a16="http://schemas.microsoft.com/office/drawing/2014/main" id="{952BDDA8-E515-6E60-F639-702245548503}"/>
                </a:ext>
              </a:extLst>
            </p:cNvPr>
            <p:cNvSpPr/>
            <p:nvPr/>
          </p:nvSpPr>
          <p:spPr>
            <a:xfrm rot="5400000">
              <a:off x="4566795" y="6082330"/>
              <a:ext cx="6106408" cy="5960532"/>
            </a:xfrm>
            <a:custGeom>
              <a:avLst/>
              <a:gdLst>
                <a:gd name="connsiteX0" fmla="*/ 0 w 6106408"/>
                <a:gd name="connsiteY0" fmla="*/ 4945484 h 5960532"/>
                <a:gd name="connsiteX1" fmla="*/ 1336806 w 6106408"/>
                <a:gd name="connsiteY1" fmla="*/ 2980266 h 5960532"/>
                <a:gd name="connsiteX2" fmla="*/ 1 w 6106408"/>
                <a:gd name="connsiteY2" fmla="*/ 1015048 h 5960532"/>
                <a:gd name="connsiteX3" fmla="*/ 692081 w 6106408"/>
                <a:gd name="connsiteY3" fmla="*/ 0 h 5960532"/>
                <a:gd name="connsiteX4" fmla="*/ 4074402 w 6106408"/>
                <a:gd name="connsiteY4" fmla="*/ 0 h 5960532"/>
                <a:gd name="connsiteX5" fmla="*/ 6106408 w 6106408"/>
                <a:gd name="connsiteY5" fmla="*/ 2980266 h 5960532"/>
                <a:gd name="connsiteX6" fmla="*/ 4074402 w 6106408"/>
                <a:gd name="connsiteY6" fmla="*/ 5960532 h 5960532"/>
                <a:gd name="connsiteX7" fmla="*/ 692081 w 6106408"/>
                <a:gd name="connsiteY7" fmla="*/ 5960532 h 5960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06408" h="5960532">
                  <a:moveTo>
                    <a:pt x="0" y="4945484"/>
                  </a:moveTo>
                  <a:lnTo>
                    <a:pt x="1336806" y="2980266"/>
                  </a:lnTo>
                  <a:lnTo>
                    <a:pt x="1" y="1015048"/>
                  </a:lnTo>
                  <a:lnTo>
                    <a:pt x="692081" y="0"/>
                  </a:lnTo>
                  <a:lnTo>
                    <a:pt x="4074402" y="0"/>
                  </a:lnTo>
                  <a:lnTo>
                    <a:pt x="6106408" y="2980266"/>
                  </a:lnTo>
                  <a:lnTo>
                    <a:pt x="4074402" y="5960532"/>
                  </a:lnTo>
                  <a:lnTo>
                    <a:pt x="692081" y="59605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/>
            </a:p>
          </p:txBody>
        </p:sp>
        <p:sp>
          <p:nvSpPr>
            <p:cNvPr id="10" name="Diamond 9">
              <a:extLst>
                <a:ext uri="{FF2B5EF4-FFF2-40B4-BE49-F238E27FC236}">
                  <a16:creationId xmlns:a16="http://schemas.microsoft.com/office/drawing/2014/main" id="{A7659D8F-75B6-AAD4-40D2-20F0031FDE49}"/>
                </a:ext>
              </a:extLst>
            </p:cNvPr>
            <p:cNvSpPr/>
            <p:nvPr/>
          </p:nvSpPr>
          <p:spPr>
            <a:xfrm>
              <a:off x="5858933" y="4669465"/>
              <a:ext cx="3522134" cy="2395870"/>
            </a:xfrm>
            <a:prstGeom prst="diamond">
              <a:avLst/>
            </a:prstGeom>
            <a:gradFill flip="none" rotWithShape="1">
              <a:gsLst>
                <a:gs pos="0">
                  <a:srgbClr val="8000FF"/>
                </a:gs>
                <a:gs pos="100000">
                  <a:srgbClr val="FB0084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 dirty="0">
                <a:latin typeface="Lato Light" panose="020F0502020204030203" pitchFamily="34" charset="0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C78BB8D-7802-BBE6-EB3B-E8F91A9FC3C1}"/>
              </a:ext>
            </a:extLst>
          </p:cNvPr>
          <p:cNvGrpSpPr/>
          <p:nvPr/>
        </p:nvGrpSpPr>
        <p:grpSpPr>
          <a:xfrm>
            <a:off x="3439318" y="3466860"/>
            <a:ext cx="2590372" cy="3236083"/>
            <a:chOff x="4639733" y="4669465"/>
            <a:chExt cx="5960532" cy="7446335"/>
          </a:xfrm>
        </p:grpSpPr>
        <p:sp>
          <p:nvSpPr>
            <p:cNvPr id="12" name="Freeform 22">
              <a:extLst>
                <a:ext uri="{FF2B5EF4-FFF2-40B4-BE49-F238E27FC236}">
                  <a16:creationId xmlns:a16="http://schemas.microsoft.com/office/drawing/2014/main" id="{E2C80FF9-5CD4-8B23-01F8-2C4223FD7B5B}"/>
                </a:ext>
              </a:extLst>
            </p:cNvPr>
            <p:cNvSpPr/>
            <p:nvPr/>
          </p:nvSpPr>
          <p:spPr>
            <a:xfrm rot="5400000">
              <a:off x="4566795" y="6082330"/>
              <a:ext cx="6106408" cy="5960532"/>
            </a:xfrm>
            <a:custGeom>
              <a:avLst/>
              <a:gdLst>
                <a:gd name="connsiteX0" fmla="*/ 0 w 6106408"/>
                <a:gd name="connsiteY0" fmla="*/ 4945484 h 5960532"/>
                <a:gd name="connsiteX1" fmla="*/ 1336806 w 6106408"/>
                <a:gd name="connsiteY1" fmla="*/ 2980266 h 5960532"/>
                <a:gd name="connsiteX2" fmla="*/ 1 w 6106408"/>
                <a:gd name="connsiteY2" fmla="*/ 1015048 h 5960532"/>
                <a:gd name="connsiteX3" fmla="*/ 692081 w 6106408"/>
                <a:gd name="connsiteY3" fmla="*/ 0 h 5960532"/>
                <a:gd name="connsiteX4" fmla="*/ 4074402 w 6106408"/>
                <a:gd name="connsiteY4" fmla="*/ 0 h 5960532"/>
                <a:gd name="connsiteX5" fmla="*/ 6106408 w 6106408"/>
                <a:gd name="connsiteY5" fmla="*/ 2980266 h 5960532"/>
                <a:gd name="connsiteX6" fmla="*/ 4074402 w 6106408"/>
                <a:gd name="connsiteY6" fmla="*/ 5960532 h 5960532"/>
                <a:gd name="connsiteX7" fmla="*/ 692081 w 6106408"/>
                <a:gd name="connsiteY7" fmla="*/ 5960532 h 5960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06408" h="5960532">
                  <a:moveTo>
                    <a:pt x="0" y="4945484"/>
                  </a:moveTo>
                  <a:lnTo>
                    <a:pt x="1336806" y="2980266"/>
                  </a:lnTo>
                  <a:lnTo>
                    <a:pt x="1" y="1015048"/>
                  </a:lnTo>
                  <a:lnTo>
                    <a:pt x="692081" y="0"/>
                  </a:lnTo>
                  <a:lnTo>
                    <a:pt x="4074402" y="0"/>
                  </a:lnTo>
                  <a:lnTo>
                    <a:pt x="6106408" y="2980266"/>
                  </a:lnTo>
                  <a:lnTo>
                    <a:pt x="4074402" y="5960532"/>
                  </a:lnTo>
                  <a:lnTo>
                    <a:pt x="692081" y="5960532"/>
                  </a:lnTo>
                  <a:close/>
                </a:path>
              </a:pathLst>
            </a:custGeom>
            <a:solidFill>
              <a:srgbClr val="FB00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>
                <a:latin typeface="Lato Light" panose="020F0502020204030203" pitchFamily="34" charset="0"/>
              </a:endParaRPr>
            </a:p>
          </p:txBody>
        </p:sp>
        <p:sp>
          <p:nvSpPr>
            <p:cNvPr id="13" name="Diamond 12">
              <a:extLst>
                <a:ext uri="{FF2B5EF4-FFF2-40B4-BE49-F238E27FC236}">
                  <a16:creationId xmlns:a16="http://schemas.microsoft.com/office/drawing/2014/main" id="{9CDC6EF3-6A23-858B-D828-9CB380DD2957}"/>
                </a:ext>
              </a:extLst>
            </p:cNvPr>
            <p:cNvSpPr/>
            <p:nvPr/>
          </p:nvSpPr>
          <p:spPr>
            <a:xfrm>
              <a:off x="5858933" y="4669465"/>
              <a:ext cx="3522134" cy="2395870"/>
            </a:xfrm>
            <a:prstGeom prst="diamond">
              <a:avLst/>
            </a:prstGeom>
            <a:gradFill flip="none" rotWithShape="1">
              <a:gsLst>
                <a:gs pos="0">
                  <a:srgbClr val="8000FF"/>
                </a:gs>
                <a:gs pos="100000">
                  <a:srgbClr val="FB0084"/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>
                <a:latin typeface="Lato Light" panose="020F0502020204030203" pitchFamily="34" charset="0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83BE5D6-289A-7182-75BE-1262291FCE4D}"/>
              </a:ext>
            </a:extLst>
          </p:cNvPr>
          <p:cNvGrpSpPr/>
          <p:nvPr/>
        </p:nvGrpSpPr>
        <p:grpSpPr>
          <a:xfrm>
            <a:off x="8790754" y="3466860"/>
            <a:ext cx="2590372" cy="3236083"/>
            <a:chOff x="4639733" y="4669465"/>
            <a:chExt cx="5960532" cy="7446335"/>
          </a:xfrm>
        </p:grpSpPr>
        <p:sp>
          <p:nvSpPr>
            <p:cNvPr id="15" name="Freeform 25">
              <a:extLst>
                <a:ext uri="{FF2B5EF4-FFF2-40B4-BE49-F238E27FC236}">
                  <a16:creationId xmlns:a16="http://schemas.microsoft.com/office/drawing/2014/main" id="{2FE7ED85-16BC-EC25-3A12-D53855F90275}"/>
                </a:ext>
              </a:extLst>
            </p:cNvPr>
            <p:cNvSpPr/>
            <p:nvPr/>
          </p:nvSpPr>
          <p:spPr>
            <a:xfrm rot="5400000">
              <a:off x="4566795" y="6082330"/>
              <a:ext cx="6106408" cy="5960532"/>
            </a:xfrm>
            <a:custGeom>
              <a:avLst/>
              <a:gdLst>
                <a:gd name="connsiteX0" fmla="*/ 0 w 6106408"/>
                <a:gd name="connsiteY0" fmla="*/ 4945484 h 5960532"/>
                <a:gd name="connsiteX1" fmla="*/ 1336806 w 6106408"/>
                <a:gd name="connsiteY1" fmla="*/ 2980266 h 5960532"/>
                <a:gd name="connsiteX2" fmla="*/ 1 w 6106408"/>
                <a:gd name="connsiteY2" fmla="*/ 1015048 h 5960532"/>
                <a:gd name="connsiteX3" fmla="*/ 692081 w 6106408"/>
                <a:gd name="connsiteY3" fmla="*/ 0 h 5960532"/>
                <a:gd name="connsiteX4" fmla="*/ 4074402 w 6106408"/>
                <a:gd name="connsiteY4" fmla="*/ 0 h 5960532"/>
                <a:gd name="connsiteX5" fmla="*/ 6106408 w 6106408"/>
                <a:gd name="connsiteY5" fmla="*/ 2980266 h 5960532"/>
                <a:gd name="connsiteX6" fmla="*/ 4074402 w 6106408"/>
                <a:gd name="connsiteY6" fmla="*/ 5960532 h 5960532"/>
                <a:gd name="connsiteX7" fmla="*/ 692081 w 6106408"/>
                <a:gd name="connsiteY7" fmla="*/ 5960532 h 5960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06408" h="5960532">
                  <a:moveTo>
                    <a:pt x="0" y="4945484"/>
                  </a:moveTo>
                  <a:lnTo>
                    <a:pt x="1336806" y="2980266"/>
                  </a:lnTo>
                  <a:lnTo>
                    <a:pt x="1" y="1015048"/>
                  </a:lnTo>
                  <a:lnTo>
                    <a:pt x="692081" y="0"/>
                  </a:lnTo>
                  <a:lnTo>
                    <a:pt x="4074402" y="0"/>
                  </a:lnTo>
                  <a:lnTo>
                    <a:pt x="6106408" y="2980266"/>
                  </a:lnTo>
                  <a:lnTo>
                    <a:pt x="4074402" y="5960532"/>
                  </a:lnTo>
                  <a:lnTo>
                    <a:pt x="692081" y="5960532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B0084"/>
                </a:gs>
                <a:gs pos="100000">
                  <a:srgbClr val="8000FF"/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>
                <a:latin typeface="Lato Light" panose="020F0502020204030203" pitchFamily="34" charset="0"/>
              </a:endParaRPr>
            </a:p>
          </p:txBody>
        </p:sp>
        <p:sp>
          <p:nvSpPr>
            <p:cNvPr id="16" name="Diamond 15">
              <a:extLst>
                <a:ext uri="{FF2B5EF4-FFF2-40B4-BE49-F238E27FC236}">
                  <a16:creationId xmlns:a16="http://schemas.microsoft.com/office/drawing/2014/main" id="{CEF0C973-307A-3A9E-9014-DDE46835B429}"/>
                </a:ext>
              </a:extLst>
            </p:cNvPr>
            <p:cNvSpPr/>
            <p:nvPr/>
          </p:nvSpPr>
          <p:spPr>
            <a:xfrm>
              <a:off x="5858933" y="4669465"/>
              <a:ext cx="3522134" cy="2395870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>
                <a:latin typeface="Lato Light" panose="020F0502020204030203" pitchFamily="34" charset="0"/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1AAF5E02-F088-15C5-69C3-9BC5688D422D}"/>
              </a:ext>
            </a:extLst>
          </p:cNvPr>
          <p:cNvSpPr txBox="1"/>
          <p:nvPr/>
        </p:nvSpPr>
        <p:spPr>
          <a:xfrm>
            <a:off x="976366" y="2955328"/>
            <a:ext cx="2330979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We used a cross platform framework (Flutter) </a:t>
            </a:r>
            <a:endParaRPr lang="LID4096" sz="2000" b="1" dirty="0">
              <a:solidFill>
                <a:schemeClr val="bg1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4262DB2-DB9D-76E1-3FB2-8CC5A0C78DCD}"/>
              </a:ext>
            </a:extLst>
          </p:cNvPr>
          <p:cNvSpPr txBox="1"/>
          <p:nvPr/>
        </p:nvSpPr>
        <p:spPr>
          <a:xfrm>
            <a:off x="3569014" y="4920789"/>
            <a:ext cx="233097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We used MYSQL Database </a:t>
            </a:r>
            <a:endParaRPr lang="LID4096" sz="2000" b="1" dirty="0">
              <a:solidFill>
                <a:schemeClr val="bg1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9E2EC42-753C-98B3-94CF-D889D99CC2CD}"/>
              </a:ext>
            </a:extLst>
          </p:cNvPr>
          <p:cNvSpPr txBox="1"/>
          <p:nvPr/>
        </p:nvSpPr>
        <p:spPr>
          <a:xfrm>
            <a:off x="6266206" y="2767280"/>
            <a:ext cx="2259624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b="1" dirty="0">
                <a:latin typeface="Calibri" panose="020F0502020204030204" pitchFamily="34" charset="0"/>
                <a:cs typeface="Arial" panose="020B0604020202020204" pitchFamily="34" charset="0"/>
              </a:rPr>
              <a:t>We use Dart language which is considered as an OOP language </a:t>
            </a:r>
            <a:endParaRPr lang="LID4096" sz="2000" b="1" dirty="0"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35665F2-6635-D163-4294-CCEA618915C7}"/>
              </a:ext>
            </a:extLst>
          </p:cNvPr>
          <p:cNvSpPr txBox="1"/>
          <p:nvPr/>
        </p:nvSpPr>
        <p:spPr>
          <a:xfrm>
            <a:off x="8956128" y="4880642"/>
            <a:ext cx="225962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We used the PHP in Project backend</a:t>
            </a:r>
            <a:endParaRPr lang="LID4096" sz="2000" b="1" dirty="0">
              <a:solidFill>
                <a:schemeClr val="bg1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27741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505E214-A381-40D0-15C7-18CAD6E4F22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3" name="Arrow: Pentagon 2">
            <a:extLst>
              <a:ext uri="{FF2B5EF4-FFF2-40B4-BE49-F238E27FC236}">
                <a16:creationId xmlns:a16="http://schemas.microsoft.com/office/drawing/2014/main" id="{9CEE4D06-349B-9B18-8916-BA1AF34A50E4}"/>
              </a:ext>
            </a:extLst>
          </p:cNvPr>
          <p:cNvSpPr/>
          <p:nvPr/>
        </p:nvSpPr>
        <p:spPr>
          <a:xfrm>
            <a:off x="0" y="365125"/>
            <a:ext cx="3646025" cy="1088804"/>
          </a:xfrm>
          <a:prstGeom prst="homePlate">
            <a:avLst/>
          </a:prstGeom>
          <a:gradFill flip="none" rotWithShape="1">
            <a:gsLst>
              <a:gs pos="0">
                <a:srgbClr val="8000FF"/>
              </a:gs>
              <a:gs pos="100000">
                <a:srgbClr val="FB0084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AF9CA72-534B-F063-3ADA-3D651A5ED8BE}"/>
              </a:ext>
            </a:extLst>
          </p:cNvPr>
          <p:cNvSpPr txBox="1"/>
          <p:nvPr/>
        </p:nvSpPr>
        <p:spPr>
          <a:xfrm>
            <a:off x="204282" y="494028"/>
            <a:ext cx="34417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chemeClr val="bg1"/>
                </a:solidFill>
              </a:rPr>
              <a:t>Constrains</a:t>
            </a:r>
            <a:endParaRPr lang="LID4096" b="1" dirty="0">
              <a:solidFill>
                <a:schemeClr val="bg1"/>
              </a:solidFill>
            </a:endParaRPr>
          </a:p>
        </p:txBody>
      </p:sp>
      <p:sp>
        <p:nvSpPr>
          <p:cNvPr id="5" name="Square">
            <a:extLst>
              <a:ext uri="{FF2B5EF4-FFF2-40B4-BE49-F238E27FC236}">
                <a16:creationId xmlns:a16="http://schemas.microsoft.com/office/drawing/2014/main" id="{63DCB651-9517-809F-3BE4-E222E94CFBE7}"/>
              </a:ext>
            </a:extLst>
          </p:cNvPr>
          <p:cNvSpPr/>
          <p:nvPr/>
        </p:nvSpPr>
        <p:spPr>
          <a:xfrm>
            <a:off x="3884678" y="1677635"/>
            <a:ext cx="892969" cy="892969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2532" dirty="0">
              <a:latin typeface="Lato Light" panose="020F0502020204030203" pitchFamily="34" charset="0"/>
            </a:endParaRPr>
          </a:p>
        </p:txBody>
      </p:sp>
      <p:sp>
        <p:nvSpPr>
          <p:cNvPr id="6" name="Square">
            <a:extLst>
              <a:ext uri="{FF2B5EF4-FFF2-40B4-BE49-F238E27FC236}">
                <a16:creationId xmlns:a16="http://schemas.microsoft.com/office/drawing/2014/main" id="{25C94635-2B1B-034F-C4B4-A784F46D6A6D}"/>
              </a:ext>
            </a:extLst>
          </p:cNvPr>
          <p:cNvSpPr/>
          <p:nvPr/>
        </p:nvSpPr>
        <p:spPr>
          <a:xfrm>
            <a:off x="3884678" y="5318429"/>
            <a:ext cx="892969" cy="892970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2532" dirty="0">
              <a:latin typeface="Lato Light" panose="020F0502020204030203" pitchFamily="34" charset="0"/>
            </a:endParaRPr>
          </a:p>
        </p:txBody>
      </p:sp>
      <p:sp>
        <p:nvSpPr>
          <p:cNvPr id="7" name="Square">
            <a:extLst>
              <a:ext uri="{FF2B5EF4-FFF2-40B4-BE49-F238E27FC236}">
                <a16:creationId xmlns:a16="http://schemas.microsoft.com/office/drawing/2014/main" id="{F670B475-C417-47F6-A702-0C4B4B3F928A}"/>
              </a:ext>
            </a:extLst>
          </p:cNvPr>
          <p:cNvSpPr/>
          <p:nvPr/>
        </p:nvSpPr>
        <p:spPr>
          <a:xfrm>
            <a:off x="3884678" y="3498032"/>
            <a:ext cx="892969" cy="892970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2532" dirty="0">
              <a:latin typeface="Lato Light" panose="020F0502020204030203" pitchFamily="34" charset="0"/>
            </a:endParaRPr>
          </a:p>
        </p:txBody>
      </p:sp>
      <p:sp>
        <p:nvSpPr>
          <p:cNvPr id="8" name="Rectangle">
            <a:extLst>
              <a:ext uri="{FF2B5EF4-FFF2-40B4-BE49-F238E27FC236}">
                <a16:creationId xmlns:a16="http://schemas.microsoft.com/office/drawing/2014/main" id="{BF0DB4D1-48BE-D46F-6440-F26C501D4B8B}"/>
              </a:ext>
            </a:extLst>
          </p:cNvPr>
          <p:cNvSpPr/>
          <p:nvPr/>
        </p:nvSpPr>
        <p:spPr>
          <a:xfrm rot="18300000">
            <a:off x="3194852" y="2621142"/>
            <a:ext cx="892970" cy="54730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2532" dirty="0">
              <a:latin typeface="Lato Light" panose="020F0502020204030203" pitchFamily="34" charset="0"/>
            </a:endParaRPr>
          </a:p>
        </p:txBody>
      </p:sp>
      <p:sp>
        <p:nvSpPr>
          <p:cNvPr id="9" name="Shape">
            <a:extLst>
              <a:ext uri="{FF2B5EF4-FFF2-40B4-BE49-F238E27FC236}">
                <a16:creationId xmlns:a16="http://schemas.microsoft.com/office/drawing/2014/main" id="{D2427AB1-0835-CACE-AAF0-871227882A24}"/>
              </a:ext>
            </a:extLst>
          </p:cNvPr>
          <p:cNvSpPr/>
          <p:nvPr/>
        </p:nvSpPr>
        <p:spPr>
          <a:xfrm>
            <a:off x="1599445" y="2286656"/>
            <a:ext cx="1933335" cy="40275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11" h="21600" extrusionOk="0">
                <a:moveTo>
                  <a:pt x="7926" y="0"/>
                </a:moveTo>
                <a:cubicBezTo>
                  <a:pt x="6035" y="0"/>
                  <a:pt x="4508" y="737"/>
                  <a:pt x="4508" y="1645"/>
                </a:cubicBezTo>
                <a:cubicBezTo>
                  <a:pt x="4508" y="2552"/>
                  <a:pt x="6035" y="3288"/>
                  <a:pt x="7926" y="3288"/>
                </a:cubicBezTo>
                <a:cubicBezTo>
                  <a:pt x="9817" y="3288"/>
                  <a:pt x="11353" y="2552"/>
                  <a:pt x="11353" y="1645"/>
                </a:cubicBezTo>
                <a:cubicBezTo>
                  <a:pt x="11353" y="737"/>
                  <a:pt x="9817" y="0"/>
                  <a:pt x="7926" y="0"/>
                </a:cubicBezTo>
                <a:close/>
                <a:moveTo>
                  <a:pt x="19873" y="3057"/>
                </a:moveTo>
                <a:cubicBezTo>
                  <a:pt x="19482" y="3069"/>
                  <a:pt x="19117" y="3168"/>
                  <a:pt x="18896" y="3333"/>
                </a:cubicBezTo>
                <a:cubicBezTo>
                  <a:pt x="18353" y="3705"/>
                  <a:pt x="17813" y="4073"/>
                  <a:pt x="17259" y="4441"/>
                </a:cubicBezTo>
                <a:cubicBezTo>
                  <a:pt x="16770" y="4766"/>
                  <a:pt x="16246" y="5085"/>
                  <a:pt x="15722" y="5384"/>
                </a:cubicBezTo>
                <a:cubicBezTo>
                  <a:pt x="15586" y="5461"/>
                  <a:pt x="15436" y="5538"/>
                  <a:pt x="15226" y="5546"/>
                </a:cubicBezTo>
                <a:cubicBezTo>
                  <a:pt x="14852" y="5559"/>
                  <a:pt x="14637" y="5368"/>
                  <a:pt x="14534" y="5177"/>
                </a:cubicBezTo>
                <a:cubicBezTo>
                  <a:pt x="14432" y="4990"/>
                  <a:pt x="14354" y="4799"/>
                  <a:pt x="14225" y="4617"/>
                </a:cubicBezTo>
                <a:cubicBezTo>
                  <a:pt x="14075" y="4405"/>
                  <a:pt x="13851" y="4206"/>
                  <a:pt x="13498" y="4055"/>
                </a:cubicBezTo>
                <a:cubicBezTo>
                  <a:pt x="13296" y="3969"/>
                  <a:pt x="13062" y="3905"/>
                  <a:pt x="12814" y="3862"/>
                </a:cubicBezTo>
                <a:cubicBezTo>
                  <a:pt x="12560" y="3819"/>
                  <a:pt x="12289" y="3800"/>
                  <a:pt x="12015" y="3806"/>
                </a:cubicBezTo>
                <a:lnTo>
                  <a:pt x="3850" y="3806"/>
                </a:lnTo>
                <a:cubicBezTo>
                  <a:pt x="2734" y="3823"/>
                  <a:pt x="1684" y="4067"/>
                  <a:pt x="957" y="4478"/>
                </a:cubicBezTo>
                <a:cubicBezTo>
                  <a:pt x="329" y="4833"/>
                  <a:pt x="-33" y="5293"/>
                  <a:pt x="5" y="5790"/>
                </a:cubicBezTo>
                <a:lnTo>
                  <a:pt x="5" y="10934"/>
                </a:lnTo>
                <a:cubicBezTo>
                  <a:pt x="-14" y="11030"/>
                  <a:pt x="15" y="11124"/>
                  <a:pt x="83" y="11208"/>
                </a:cubicBezTo>
                <a:cubicBezTo>
                  <a:pt x="266" y="11435"/>
                  <a:pt x="732" y="11598"/>
                  <a:pt x="1279" y="11591"/>
                </a:cubicBezTo>
                <a:cubicBezTo>
                  <a:pt x="1999" y="11582"/>
                  <a:pt x="2549" y="11284"/>
                  <a:pt x="2549" y="10932"/>
                </a:cubicBezTo>
                <a:cubicBezTo>
                  <a:pt x="2549" y="10932"/>
                  <a:pt x="2549" y="10931"/>
                  <a:pt x="2549" y="10931"/>
                </a:cubicBezTo>
                <a:lnTo>
                  <a:pt x="2567" y="6519"/>
                </a:lnTo>
                <a:cubicBezTo>
                  <a:pt x="2540" y="6410"/>
                  <a:pt x="2705" y="6309"/>
                  <a:pt x="2932" y="6296"/>
                </a:cubicBezTo>
                <a:cubicBezTo>
                  <a:pt x="3132" y="6285"/>
                  <a:pt x="3296" y="6347"/>
                  <a:pt x="3359" y="6434"/>
                </a:cubicBezTo>
                <a:lnTo>
                  <a:pt x="3346" y="20668"/>
                </a:lnTo>
                <a:cubicBezTo>
                  <a:pt x="3346" y="21181"/>
                  <a:pt x="4217" y="21600"/>
                  <a:pt x="5287" y="21600"/>
                </a:cubicBezTo>
                <a:cubicBezTo>
                  <a:pt x="6356" y="21600"/>
                  <a:pt x="7222" y="21181"/>
                  <a:pt x="7222" y="20668"/>
                </a:cubicBezTo>
                <a:lnTo>
                  <a:pt x="7222" y="12562"/>
                </a:lnTo>
                <a:cubicBezTo>
                  <a:pt x="7235" y="12472"/>
                  <a:pt x="7316" y="12390"/>
                  <a:pt x="7442" y="12330"/>
                </a:cubicBezTo>
                <a:cubicBezTo>
                  <a:pt x="7567" y="12269"/>
                  <a:pt x="7737" y="12231"/>
                  <a:pt x="7926" y="12227"/>
                </a:cubicBezTo>
                <a:cubicBezTo>
                  <a:pt x="8115" y="12231"/>
                  <a:pt x="8288" y="12269"/>
                  <a:pt x="8417" y="12330"/>
                </a:cubicBezTo>
                <a:cubicBezTo>
                  <a:pt x="8546" y="12390"/>
                  <a:pt x="8630" y="12472"/>
                  <a:pt x="8643" y="12562"/>
                </a:cubicBezTo>
                <a:lnTo>
                  <a:pt x="8643" y="20668"/>
                </a:lnTo>
                <a:cubicBezTo>
                  <a:pt x="8643" y="21181"/>
                  <a:pt x="9505" y="21600"/>
                  <a:pt x="10575" y="21600"/>
                </a:cubicBezTo>
                <a:cubicBezTo>
                  <a:pt x="11644" y="21600"/>
                  <a:pt x="12515" y="21181"/>
                  <a:pt x="12515" y="20668"/>
                </a:cubicBezTo>
                <a:lnTo>
                  <a:pt x="12534" y="6494"/>
                </a:lnTo>
                <a:cubicBezTo>
                  <a:pt x="12750" y="6643"/>
                  <a:pt x="12992" y="6783"/>
                  <a:pt x="13259" y="6911"/>
                </a:cubicBezTo>
                <a:cubicBezTo>
                  <a:pt x="13736" y="7140"/>
                  <a:pt x="14308" y="7338"/>
                  <a:pt x="14994" y="7370"/>
                </a:cubicBezTo>
                <a:cubicBezTo>
                  <a:pt x="15442" y="7391"/>
                  <a:pt x="15889" y="7334"/>
                  <a:pt x="16264" y="7216"/>
                </a:cubicBezTo>
                <a:cubicBezTo>
                  <a:pt x="16660" y="7091"/>
                  <a:pt x="16954" y="6906"/>
                  <a:pt x="17236" y="6722"/>
                </a:cubicBezTo>
                <a:cubicBezTo>
                  <a:pt x="17717" y="6406"/>
                  <a:pt x="18180" y="6084"/>
                  <a:pt x="18656" y="5767"/>
                </a:cubicBezTo>
                <a:cubicBezTo>
                  <a:pt x="19421" y="5257"/>
                  <a:pt x="20221" y="4759"/>
                  <a:pt x="21053" y="4275"/>
                </a:cubicBezTo>
                <a:cubicBezTo>
                  <a:pt x="21567" y="3979"/>
                  <a:pt x="21520" y="3543"/>
                  <a:pt x="20955" y="3266"/>
                </a:cubicBezTo>
                <a:cubicBezTo>
                  <a:pt x="20658" y="3121"/>
                  <a:pt x="20266" y="3044"/>
                  <a:pt x="19873" y="3057"/>
                </a:cubicBezTo>
                <a:close/>
              </a:path>
            </a:pathLst>
          </a:custGeom>
          <a:gradFill flip="none" rotWithShape="1">
            <a:gsLst>
              <a:gs pos="0">
                <a:srgbClr val="8000FF"/>
              </a:gs>
              <a:gs pos="100000">
                <a:srgbClr val="FB0084"/>
              </a:gs>
            </a:gsLst>
            <a:lin ang="5400000" scaled="1"/>
            <a:tileRect/>
          </a:gra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 sz="2532" dirty="0">
              <a:latin typeface="Lato Light" panose="020F0502020204030203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011D3D9-D969-A6C1-D9A0-E70E6FA3E776}"/>
              </a:ext>
            </a:extLst>
          </p:cNvPr>
          <p:cNvSpPr txBox="1"/>
          <p:nvPr/>
        </p:nvSpPr>
        <p:spPr>
          <a:xfrm>
            <a:off x="3942056" y="1647274"/>
            <a:ext cx="7782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gradFill flip="none" rotWithShape="1">
                  <a:gsLst>
                    <a:gs pos="0">
                      <a:srgbClr val="8000FF"/>
                    </a:gs>
                    <a:gs pos="100000">
                      <a:srgbClr val="FB0084"/>
                    </a:gs>
                  </a:gsLst>
                  <a:lin ang="5400000" scaled="1"/>
                  <a:tileRect/>
                </a:gradFill>
              </a:rPr>
              <a:t>1</a:t>
            </a:r>
            <a:endParaRPr lang="LID4096" b="1" dirty="0">
              <a:gradFill flip="none" rotWithShape="1">
                <a:gsLst>
                  <a:gs pos="0">
                    <a:srgbClr val="8000FF"/>
                  </a:gs>
                  <a:gs pos="100000">
                    <a:srgbClr val="FB0084"/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8540F37-67B8-60D3-A54A-A23B8E793F7E}"/>
              </a:ext>
            </a:extLst>
          </p:cNvPr>
          <p:cNvSpPr txBox="1"/>
          <p:nvPr/>
        </p:nvSpPr>
        <p:spPr>
          <a:xfrm>
            <a:off x="3919847" y="3482852"/>
            <a:ext cx="7782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gradFill flip="none" rotWithShape="1">
                  <a:gsLst>
                    <a:gs pos="0">
                      <a:srgbClr val="8000FF"/>
                    </a:gs>
                    <a:gs pos="100000">
                      <a:srgbClr val="FB0084"/>
                    </a:gs>
                  </a:gsLst>
                  <a:lin ang="5400000" scaled="1"/>
                  <a:tileRect/>
                </a:gradFill>
              </a:rPr>
              <a:t>2</a:t>
            </a:r>
            <a:endParaRPr lang="LID4096" b="1" dirty="0">
              <a:gradFill flip="none" rotWithShape="1">
                <a:gsLst>
                  <a:gs pos="0">
                    <a:srgbClr val="8000FF"/>
                  </a:gs>
                  <a:gs pos="100000">
                    <a:srgbClr val="FB0084"/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575180E-1D2C-4183-AAD1-E42DA65E23E6}"/>
              </a:ext>
            </a:extLst>
          </p:cNvPr>
          <p:cNvSpPr txBox="1"/>
          <p:nvPr/>
        </p:nvSpPr>
        <p:spPr>
          <a:xfrm>
            <a:off x="3919847" y="5313807"/>
            <a:ext cx="7782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gradFill flip="none" rotWithShape="1">
                  <a:gsLst>
                    <a:gs pos="0">
                      <a:srgbClr val="8000FF"/>
                    </a:gs>
                    <a:gs pos="100000">
                      <a:srgbClr val="FB0084"/>
                    </a:gs>
                  </a:gsLst>
                  <a:lin ang="5400000" scaled="1"/>
                  <a:tileRect/>
                </a:gradFill>
              </a:rPr>
              <a:t>3</a:t>
            </a:r>
            <a:endParaRPr lang="LID4096" b="1" dirty="0">
              <a:gradFill flip="none" rotWithShape="1">
                <a:gsLst>
                  <a:gs pos="0">
                    <a:srgbClr val="8000FF"/>
                  </a:gs>
                  <a:gs pos="100000">
                    <a:srgbClr val="FB0084"/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276B0D9-9116-8608-F26C-5D9E8542F97C}"/>
              </a:ext>
            </a:extLst>
          </p:cNvPr>
          <p:cNvSpPr txBox="1"/>
          <p:nvPr/>
        </p:nvSpPr>
        <p:spPr>
          <a:xfrm>
            <a:off x="5085126" y="1631885"/>
            <a:ext cx="6511878" cy="954107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r>
              <a:rPr lang="en-US" sz="2800" b="1" dirty="0">
                <a:solidFill>
                  <a:srgbClr val="8000FF"/>
                </a:solidFill>
                <a:ea typeface="League Spartan" charset="0"/>
                <a:cs typeface="Poppins" pitchFamily="2" charset="77"/>
              </a:rPr>
              <a:t>The Difficulty of learning Dart language from scratch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D6B82B9-F524-CB9F-4459-BC47A27E0D8C}"/>
              </a:ext>
            </a:extLst>
          </p:cNvPr>
          <p:cNvSpPr txBox="1"/>
          <p:nvPr/>
        </p:nvSpPr>
        <p:spPr>
          <a:xfrm>
            <a:off x="5085126" y="3682907"/>
            <a:ext cx="6102376" cy="523220"/>
          </a:xfrm>
          <a:prstGeom prst="rect">
            <a:avLst/>
          </a:prstGeom>
          <a:noFill/>
        </p:spPr>
        <p:txBody>
          <a:bodyPr wrap="none" rtlCol="0" anchor="b" anchorCtr="0">
            <a:spAutoFit/>
          </a:bodyPr>
          <a:lstStyle/>
          <a:p>
            <a:r>
              <a:rPr lang="en-US" sz="2800" b="1" dirty="0">
                <a:solidFill>
                  <a:srgbClr val="8000FF"/>
                </a:solidFill>
                <a:ea typeface="League Spartan" charset="0"/>
                <a:cs typeface="Poppins" pitchFamily="2" charset="77"/>
              </a:rPr>
              <a:t>The continues updates of Dart language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172243E-C5B6-EF81-8F0B-5FD7816B2BB0}"/>
              </a:ext>
            </a:extLst>
          </p:cNvPr>
          <p:cNvSpPr txBox="1"/>
          <p:nvPr/>
        </p:nvSpPr>
        <p:spPr>
          <a:xfrm>
            <a:off x="5085126" y="5503304"/>
            <a:ext cx="2816092" cy="523220"/>
          </a:xfrm>
          <a:prstGeom prst="rect">
            <a:avLst/>
          </a:prstGeom>
          <a:noFill/>
        </p:spPr>
        <p:txBody>
          <a:bodyPr wrap="none" rtlCol="0" anchor="b" anchorCtr="0">
            <a:spAutoFit/>
          </a:bodyPr>
          <a:lstStyle/>
          <a:p>
            <a:r>
              <a:rPr lang="en-US" sz="2800" b="1" dirty="0">
                <a:solidFill>
                  <a:srgbClr val="8000FF"/>
                </a:solidFill>
                <a:ea typeface="League Spartan" charset="0"/>
                <a:cs typeface="Poppins" pitchFamily="2" charset="77"/>
              </a:rPr>
              <a:t>Used Local Server</a:t>
            </a:r>
          </a:p>
        </p:txBody>
      </p:sp>
    </p:spTree>
    <p:extLst>
      <p:ext uri="{BB962C8B-B14F-4D97-AF65-F5344CB8AC3E}">
        <p14:creationId xmlns:p14="http://schemas.microsoft.com/office/powerpoint/2010/main" val="9799483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1BE75B5-6E2F-08F7-57AE-2DF08444715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3" name="Arrow: Pentagon 2">
            <a:extLst>
              <a:ext uri="{FF2B5EF4-FFF2-40B4-BE49-F238E27FC236}">
                <a16:creationId xmlns:a16="http://schemas.microsoft.com/office/drawing/2014/main" id="{5617000B-52A4-1AA6-64E2-79EEBEB61477}"/>
              </a:ext>
            </a:extLst>
          </p:cNvPr>
          <p:cNvSpPr/>
          <p:nvPr/>
        </p:nvSpPr>
        <p:spPr>
          <a:xfrm>
            <a:off x="0" y="365125"/>
            <a:ext cx="3646025" cy="1088804"/>
          </a:xfrm>
          <a:prstGeom prst="homePlate">
            <a:avLst/>
          </a:prstGeom>
          <a:gradFill flip="none" rotWithShape="1">
            <a:gsLst>
              <a:gs pos="0">
                <a:srgbClr val="8000FF"/>
              </a:gs>
              <a:gs pos="100000">
                <a:srgbClr val="FB0084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2F6FB2C-2159-B413-DDBB-5C932205551C}"/>
              </a:ext>
            </a:extLst>
          </p:cNvPr>
          <p:cNvSpPr txBox="1"/>
          <p:nvPr/>
        </p:nvSpPr>
        <p:spPr>
          <a:xfrm>
            <a:off x="204282" y="494028"/>
            <a:ext cx="34417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chemeClr val="bg1"/>
                </a:solidFill>
              </a:rPr>
              <a:t>Demo</a:t>
            </a:r>
            <a:endParaRPr lang="LID4096" b="1" dirty="0">
              <a:solidFill>
                <a:schemeClr val="bg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B589894-26AF-4CD6-6D03-C37013D2BCA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" t="-178" b="1"/>
          <a:stretch/>
        </p:blipFill>
        <p:spPr>
          <a:xfrm>
            <a:off x="8394971" y="365125"/>
            <a:ext cx="2832662" cy="6101494"/>
          </a:xfrm>
          <a:prstGeom prst="round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6B97A96C-DE45-9CA8-40E5-D347A504E78C}"/>
              </a:ext>
            </a:extLst>
          </p:cNvPr>
          <p:cNvSpPr/>
          <p:nvPr/>
        </p:nvSpPr>
        <p:spPr>
          <a:xfrm>
            <a:off x="8490726" y="651754"/>
            <a:ext cx="2664011" cy="5412934"/>
          </a:xfrm>
          <a:prstGeom prst="roundRect">
            <a:avLst>
              <a:gd name="adj" fmla="val 0"/>
            </a:avLst>
          </a:prstGeom>
          <a:solidFill>
            <a:schemeClr val="tx1">
              <a:alpha val="4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84848B84-8E04-D407-2D20-4E1DD53D4600}"/>
              </a:ext>
            </a:extLst>
          </p:cNvPr>
          <p:cNvGrpSpPr/>
          <p:nvPr/>
        </p:nvGrpSpPr>
        <p:grpSpPr>
          <a:xfrm>
            <a:off x="9221119" y="2791487"/>
            <a:ext cx="1275026" cy="1275026"/>
            <a:chOff x="9803049" y="2935320"/>
            <a:chExt cx="987357" cy="987357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A8B8B51A-A6A5-E830-1F54-2232B89D36A1}"/>
                </a:ext>
              </a:extLst>
            </p:cNvPr>
            <p:cNvSpPr/>
            <p:nvPr/>
          </p:nvSpPr>
          <p:spPr>
            <a:xfrm>
              <a:off x="9803049" y="2935320"/>
              <a:ext cx="987357" cy="98735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9" name="Right Triangle 8">
              <a:extLst>
                <a:ext uri="{FF2B5EF4-FFF2-40B4-BE49-F238E27FC236}">
                  <a16:creationId xmlns:a16="http://schemas.microsoft.com/office/drawing/2014/main" id="{06955B54-1792-E304-627E-99BA19CB4166}"/>
                </a:ext>
              </a:extLst>
            </p:cNvPr>
            <p:cNvSpPr/>
            <p:nvPr/>
          </p:nvSpPr>
          <p:spPr>
            <a:xfrm rot="13573786">
              <a:off x="9986824" y="3217336"/>
              <a:ext cx="447146" cy="423324"/>
            </a:xfrm>
            <a:prstGeom prst="rtTriangle">
              <a:avLst/>
            </a:prstGeom>
            <a:gradFill flip="none" rotWithShape="1">
              <a:gsLst>
                <a:gs pos="0">
                  <a:srgbClr val="8000FF"/>
                </a:gs>
                <a:gs pos="100000">
                  <a:srgbClr val="FB0084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</p:grpSp>
    </p:spTree>
    <p:extLst>
      <p:ext uri="{BB962C8B-B14F-4D97-AF65-F5344CB8AC3E}">
        <p14:creationId xmlns:p14="http://schemas.microsoft.com/office/powerpoint/2010/main" val="30137465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67E219B-E315-ED42-B164-B585DDF40E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B23B48C-CE90-B7A1-014B-271D3AB542DC}"/>
              </a:ext>
            </a:extLst>
          </p:cNvPr>
          <p:cNvSpPr txBox="1"/>
          <p:nvPr/>
        </p:nvSpPr>
        <p:spPr>
          <a:xfrm>
            <a:off x="1421859" y="2105560"/>
            <a:ext cx="9348281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600" b="1" dirty="0">
                <a:gradFill flip="none" rotWithShape="1">
                  <a:gsLst>
                    <a:gs pos="0">
                      <a:srgbClr val="8000FF"/>
                    </a:gs>
                    <a:gs pos="100000">
                      <a:srgbClr val="FB0084"/>
                    </a:gs>
                  </a:gsLst>
                  <a:lin ang="5400000" scaled="1"/>
                  <a:tileRect/>
                </a:gradFill>
              </a:rPr>
              <a:t>Thank You</a:t>
            </a:r>
            <a:endParaRPr lang="LID4096" sz="16600" b="1" dirty="0">
              <a:gradFill flip="none" rotWithShape="1">
                <a:gsLst>
                  <a:gs pos="0">
                    <a:srgbClr val="8000FF"/>
                  </a:gs>
                  <a:gs pos="100000">
                    <a:srgbClr val="FB0084"/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1115827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144</Words>
  <Application>Microsoft Office PowerPoint</Application>
  <PresentationFormat>Widescreen</PresentationFormat>
  <Paragraphs>40</Paragraphs>
  <Slides>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Calibri Light</vt:lpstr>
      <vt:lpstr>Lato Light</vt:lpstr>
      <vt:lpstr>Poppins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zain assi</dc:creator>
  <cp:lastModifiedBy>zain assi</cp:lastModifiedBy>
  <cp:revision>35</cp:revision>
  <dcterms:created xsi:type="dcterms:W3CDTF">2022-05-22T17:03:55Z</dcterms:created>
  <dcterms:modified xsi:type="dcterms:W3CDTF">2022-05-22T19:38:36Z</dcterms:modified>
</cp:coreProperties>
</file>